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40" r:id="rId2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06189E37-1D98-4D2E-9641-130E8B041EDF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C79"/>
    <a:srgbClr val="14B47F"/>
    <a:srgbClr val="18D89D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5701"/>
  </p:normalViewPr>
  <p:slideViewPr>
    <p:cSldViewPr snapToGrid="0" snapToObjects="1">
      <p:cViewPr varScale="1">
        <p:scale>
          <a:sx n="110" d="100"/>
          <a:sy n="110" d="100"/>
        </p:scale>
        <p:origin x="6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92D0F-0129-4939-AE25-E5D8FBA47245}" type="datetimeFigureOut">
              <a:rPr lang="es-CO" smtClean="0"/>
              <a:t>23/01/2025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30D9D-E49C-4DC0-B2C1-C0BC08D938D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7005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30D9D-E49C-4DC0-B2C1-C0BC08D938DE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311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40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347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623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58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8311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7468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8114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220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346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301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0818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AB27E-B322-D846-B504-A7AF12AF744A}" type="datetimeFigureOut">
              <a:rPr lang="es-ES_tradnl" smtClean="0"/>
              <a:t>23/01/2025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8CCB-4F87-2F46-BF98-593798B5270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9751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tolima.gov.co/planes-y-programas/gestion-de-residuos-posconsum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2583540" y="1086467"/>
            <a:ext cx="9721363" cy="5403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48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87E3578-90C8-8C45-D389-B307C34E5575}"/>
              </a:ext>
            </a:extLst>
          </p:cNvPr>
          <p:cNvSpPr txBox="1">
            <a:spLocks/>
          </p:cNvSpPr>
          <p:nvPr/>
        </p:nvSpPr>
        <p:spPr>
          <a:xfrm>
            <a:off x="1035625" y="552470"/>
            <a:ext cx="10746376" cy="8041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48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96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¡Noticia importante!</a:t>
            </a:r>
            <a:endParaRPr lang="es-ES" sz="32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48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87E3578-90C8-8C45-D389-B307C34E5575}"/>
              </a:ext>
            </a:extLst>
          </p:cNvPr>
          <p:cNvSpPr txBox="1">
            <a:spLocks/>
          </p:cNvSpPr>
          <p:nvPr/>
        </p:nvSpPr>
        <p:spPr>
          <a:xfrm>
            <a:off x="1148836" y="2690742"/>
            <a:ext cx="10746376" cy="2487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" sz="48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Si eres generador de </a:t>
            </a:r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LLANTAS USADAS </a:t>
            </a:r>
          </a:p>
          <a:p>
            <a:pPr algn="ctr"/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SECTOR MINERO – RING 24 A 59 </a:t>
            </a:r>
            <a:endParaRPr lang="es-ES" sz="32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32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RECUERDA </a:t>
            </a:r>
          </a:p>
          <a:p>
            <a:pPr algn="ctr"/>
            <a:endParaRPr lang="es-ES" sz="32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QUE </a:t>
            </a:r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SE VENCE EL PLAZO de reporte de información en </a:t>
            </a:r>
            <a:r>
              <a:rPr lang="es-ES" sz="3200" b="1" dirty="0" smtClean="0">
                <a:latin typeface="Bahnschrift Condensed" panose="020B0502040204020203" pitchFamily="34" charset="0"/>
                <a:cs typeface="Arial" panose="020B0604020202020204" pitchFamily="34" charset="0"/>
              </a:rPr>
              <a:t>la Web de Cortolima</a:t>
            </a:r>
            <a:endParaRPr lang="es-ES" sz="32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32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ENERO </a:t>
            </a:r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31 DE 2024</a:t>
            </a:r>
          </a:p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  </a:t>
            </a:r>
          </a:p>
          <a:p>
            <a:pPr algn="ctr"/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Bahnschrift Condensed" panose="020B0502040204020203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s-ES" sz="3200" b="1" dirty="0" smtClean="0">
                <a:solidFill>
                  <a:schemeClr val="accent1">
                    <a:lumMod val="75000"/>
                  </a:schemeClr>
                </a:solidFill>
                <a:latin typeface="Bahnschrift Condensed" panose="020B0502040204020203" pitchFamily="34" charset="0"/>
                <a:cs typeface="Arial" panose="020B0604020202020204" pitchFamily="34" charset="0"/>
                <a:hlinkClick r:id="rId3"/>
              </a:rPr>
              <a:t>cortolima.gov.co/planes-y-programas/gestion-de-residuos-posconsumo</a:t>
            </a:r>
            <a:r>
              <a:rPr lang="es-ES" sz="3200" b="1" dirty="0" smtClean="0">
                <a:solidFill>
                  <a:schemeClr val="accent1">
                    <a:lumMod val="75000"/>
                  </a:schemeClr>
                </a:solidFill>
                <a:latin typeface="Bahnschrift Condensed" panose="020B0502040204020203" pitchFamily="34" charset="0"/>
                <a:cs typeface="Arial" panose="020B0604020202020204" pitchFamily="34" charset="0"/>
              </a:rPr>
              <a:t> </a:t>
            </a:r>
            <a:endParaRPr lang="es-ES" sz="3200" b="1" dirty="0">
              <a:solidFill>
                <a:schemeClr val="accent1">
                  <a:lumMod val="75000"/>
                </a:schemeClr>
              </a:solidFill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16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1600" b="1" dirty="0">
              <a:latin typeface="Bahnschrift Condensed" panose="020B0502040204020203" pitchFamily="34" charset="0"/>
              <a:cs typeface="Arial" panose="020B0604020202020204" pitchFamily="34" charset="0"/>
            </a:endParaRPr>
          </a:p>
          <a:p>
            <a:pPr algn="ctr"/>
            <a:endParaRPr lang="es-ES" sz="1600" b="1" dirty="0" smtClean="0">
              <a:latin typeface="Bahnschrift Condensed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</TotalTime>
  <Words>41</Words>
  <Application>Microsoft Office PowerPoint</Application>
  <PresentationFormat>Panorámica</PresentationFormat>
  <Paragraphs>15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 Condensed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matilde antia</cp:lastModifiedBy>
  <cp:revision>153</cp:revision>
  <dcterms:created xsi:type="dcterms:W3CDTF">2022-05-03T14:25:21Z</dcterms:created>
  <dcterms:modified xsi:type="dcterms:W3CDTF">2025-01-23T20:29:29Z</dcterms:modified>
</cp:coreProperties>
</file>