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340" r:id="rId2"/>
    <p:sldId id="338" r:id="rId3"/>
    <p:sldId id="419" r:id="rId4"/>
    <p:sldId id="420" r:id="rId5"/>
    <p:sldId id="418" r:id="rId6"/>
    <p:sldId id="304" r:id="rId7"/>
    <p:sldId id="421" r:id="rId8"/>
    <p:sldId id="422" r:id="rId9"/>
    <p:sldId id="423" r:id="rId10"/>
    <p:sldId id="424" r:id="rId11"/>
    <p:sldId id="425" r:id="rId12"/>
    <p:sldId id="426" r:id="rId13"/>
    <p:sldId id="427" r:id="rId14"/>
    <p:sldId id="428" r:id="rId15"/>
    <p:sldId id="429" r:id="rId16"/>
    <p:sldId id="430" r:id="rId17"/>
    <p:sldId id="431" r:id="rId18"/>
    <p:sldId id="432" r:id="rId19"/>
    <p:sldId id="433" r:id="rId20"/>
    <p:sldId id="434" r:id="rId21"/>
    <p:sldId id="296" r:id="rId22"/>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06189E37-1D98-4D2E-9641-130E8B041EDF}">
          <p14:sldIdLst>
            <p14:sldId id="340"/>
            <p14:sldId id="338"/>
            <p14:sldId id="419"/>
            <p14:sldId id="420"/>
            <p14:sldId id="418"/>
            <p14:sldId id="304"/>
            <p14:sldId id="421"/>
            <p14:sldId id="422"/>
            <p14:sldId id="423"/>
            <p14:sldId id="424"/>
            <p14:sldId id="425"/>
            <p14:sldId id="426"/>
            <p14:sldId id="427"/>
            <p14:sldId id="428"/>
            <p14:sldId id="429"/>
            <p14:sldId id="430"/>
            <p14:sldId id="431"/>
            <p14:sldId id="432"/>
            <p14:sldId id="433"/>
            <p14:sldId id="434"/>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C79"/>
    <a:srgbClr val="14B47F"/>
    <a:srgbClr val="18D89D"/>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20" autoAdjust="0"/>
    <p:restoredTop sz="95701"/>
  </p:normalViewPr>
  <p:slideViewPr>
    <p:cSldViewPr snapToGrid="0" snapToObjects="1">
      <p:cViewPr varScale="1">
        <p:scale>
          <a:sx n="110" d="100"/>
          <a:sy n="110" d="100"/>
        </p:scale>
        <p:origin x="666" y="1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4" Type="http://schemas.openxmlformats.org/officeDocument/2006/relationships/image" Target="../media/image19.png"/></Relationships>
</file>

<file path=ppt/diagrams/_rels/data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20.png"/><Relationship Id="rId4" Type="http://schemas.openxmlformats.org/officeDocument/2006/relationships/image" Target="../media/image19.png"/></Relationships>
</file>

<file path=ppt/diagrams/_rels/data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21.png"/><Relationship Id="rId4" Type="http://schemas.openxmlformats.org/officeDocument/2006/relationships/image" Target="../media/image19.png"/></Relationships>
</file>

<file path=ppt/diagrams/_rels/data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22.png"/><Relationship Id="rId4" Type="http://schemas.openxmlformats.org/officeDocument/2006/relationships/image" Target="../media/image19.png"/></Relationships>
</file>

<file path=ppt/diagrams/_rels/data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 Id="rId4" Type="http://schemas.openxmlformats.org/officeDocument/2006/relationships/image" Target="../media/image26.png"/></Relationships>
</file>

<file path=ppt/diagrams/_rels/data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 Id="rId4" Type="http://schemas.openxmlformats.org/officeDocument/2006/relationships/image" Target="../media/image30.png"/></Relationships>
</file>

<file path=ppt/diagrams/_rels/data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image" Target="../media/image31.png"/><Relationship Id="rId4" Type="http://schemas.openxmlformats.org/officeDocument/2006/relationships/image" Target="../media/image34.png"/></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image" Target="../media/image17.png"/><Relationship Id="rId4" Type="http://schemas.openxmlformats.org/officeDocument/2006/relationships/image" Target="../media/image19.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image" Target="../media/image17.png"/><Relationship Id="rId4" Type="http://schemas.openxmlformats.org/officeDocument/2006/relationships/image" Target="../media/image19.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png"/><Relationship Id="rId1" Type="http://schemas.openxmlformats.org/officeDocument/2006/relationships/image" Target="../media/image17.png"/><Relationship Id="rId4" Type="http://schemas.openxmlformats.org/officeDocument/2006/relationships/image" Target="../media/image1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png"/><Relationship Id="rId1" Type="http://schemas.openxmlformats.org/officeDocument/2006/relationships/image" Target="../media/image17.png"/><Relationship Id="rId4" Type="http://schemas.openxmlformats.org/officeDocument/2006/relationships/image" Target="../media/image19.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image" Target="../media/image24.png"/><Relationship Id="rId4" Type="http://schemas.openxmlformats.org/officeDocument/2006/relationships/image" Target="../media/image26.png"/></Relationships>
</file>

<file path=ppt/diagrams/_rels/drawing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28.png"/><Relationship Id="rId4" Type="http://schemas.openxmlformats.org/officeDocument/2006/relationships/image" Target="../media/image30.png"/></Relationships>
</file>

<file path=ppt/diagrams/_rels/drawing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image" Target="../media/image32.png"/><Relationship Id="rId4" Type="http://schemas.openxmlformats.org/officeDocument/2006/relationships/image" Target="../media/image34.pn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png"/><Relationship Id="rId1" Type="http://schemas.openxmlformats.org/officeDocument/2006/relationships/image" Target="../media/image36.png"/><Relationship Id="rId4"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72DD49D-EB7A-40DE-B4CC-717498EA95B9}" type="doc">
      <dgm:prSet loTypeId="urn:microsoft.com/office/officeart/2005/8/layout/pList2" loCatId="list" qsTypeId="urn:microsoft.com/office/officeart/2005/8/quickstyle/simple1" qsCatId="simple" csTypeId="urn:microsoft.com/office/officeart/2005/8/colors/colorful1" csCatId="colorful" phldr="1"/>
      <dgm:spPr/>
    </dgm:pt>
    <dgm:pt modelId="{D5DD510D-FE2A-45B7-97B5-FD7D4FC39D0A}">
      <dgm:prSet phldrT="[Texto]" phldr="1"/>
      <dgm:spPr>
        <a:blipFill rotWithShape="0">
          <a:blip xmlns:r="http://schemas.openxmlformats.org/officeDocument/2006/relationships" r:embed="rId1"/>
          <a:stretch>
            <a:fillRect/>
          </a:stretch>
        </a:blipFill>
      </dgm:spPr>
      <dgm:t>
        <a:bodyPr/>
        <a:lstStyle/>
        <a:p>
          <a:endParaRPr lang="es-ES" dirty="0"/>
        </a:p>
      </dgm:t>
    </dgm:pt>
    <dgm:pt modelId="{BA0DC752-FD0B-425C-BE73-03D1BA286622}" type="parTrans" cxnId="{C01B652D-92CF-44AC-B187-64E088ED5541}">
      <dgm:prSet/>
      <dgm:spPr/>
      <dgm:t>
        <a:bodyPr/>
        <a:lstStyle/>
        <a:p>
          <a:endParaRPr lang="es-ES"/>
        </a:p>
      </dgm:t>
    </dgm:pt>
    <dgm:pt modelId="{C53F9C16-0308-471D-AF3E-D5AC603FAB1C}" type="sibTrans" cxnId="{C01B652D-92CF-44AC-B187-64E088ED5541}">
      <dgm:prSet/>
      <dgm:spPr/>
      <dgm:t>
        <a:bodyPr/>
        <a:lstStyle/>
        <a:p>
          <a:endParaRPr lang="es-ES"/>
        </a:p>
      </dgm:t>
    </dgm:pt>
    <dgm:pt modelId="{0D141274-860A-44CB-A032-EE3C8CD6EA55}">
      <dgm:prSet phldrT="[Texto]"/>
      <dgm:spPr/>
      <dgm:t>
        <a:bodyPr/>
        <a:lstStyle/>
        <a:p>
          <a:r>
            <a:rPr lang="es-CO" dirty="0" smtClean="0"/>
            <a:t>Decreto 1511/2010 - Res ANLA  07/2012 -Res ANLA 028/2013 Res ANLA</a:t>
          </a:r>
        </a:p>
        <a:p>
          <a:r>
            <a:rPr lang="es-CO" dirty="0" smtClean="0"/>
            <a:t>1343/2014</a:t>
          </a:r>
          <a:endParaRPr lang="es-ES" dirty="0"/>
        </a:p>
      </dgm:t>
    </dgm:pt>
    <dgm:pt modelId="{C037DB34-E59C-4AD3-BE23-1584C996E67F}" type="parTrans" cxnId="{A8B2B3D4-ACE6-467D-B00E-904C89A9A859}">
      <dgm:prSet/>
      <dgm:spPr/>
      <dgm:t>
        <a:bodyPr/>
        <a:lstStyle/>
        <a:p>
          <a:endParaRPr lang="es-ES"/>
        </a:p>
      </dgm:t>
    </dgm:pt>
    <dgm:pt modelId="{6A734FFD-5EE3-4C0B-B1D7-840472B961EC}" type="sibTrans" cxnId="{A8B2B3D4-ACE6-467D-B00E-904C89A9A859}">
      <dgm:prSet/>
      <dgm:spPr/>
      <dgm:t>
        <a:bodyPr/>
        <a:lstStyle/>
        <a:p>
          <a:endParaRPr lang="es-ES"/>
        </a:p>
      </dgm:t>
    </dgm:pt>
    <dgm:pt modelId="{936A5395-83F2-4A72-828E-BB6A8BAF411A}">
      <dgm:prSet phldrT="[Texto]" custT="1"/>
      <dgm:spPr/>
      <dgm:t>
        <a:bodyPr/>
        <a:lstStyle/>
        <a:p>
          <a:endParaRPr lang="es-CO" sz="1900" dirty="0" smtClean="0"/>
        </a:p>
        <a:p>
          <a:endParaRPr lang="es-CO" sz="1900" dirty="0" smtClean="0"/>
        </a:p>
        <a:p>
          <a:r>
            <a:rPr lang="es-CO" sz="3200" dirty="0" smtClean="0"/>
            <a:t>LUMINA</a:t>
          </a:r>
          <a:endParaRPr lang="es-ES" sz="3200" dirty="0"/>
        </a:p>
      </dgm:t>
    </dgm:pt>
    <dgm:pt modelId="{A2BFAAEA-E597-4A96-ACB5-BF491EBC6899}" type="parTrans" cxnId="{FA54161C-2939-4E3D-BF40-C5FE5C56064E}">
      <dgm:prSet/>
      <dgm:spPr/>
      <dgm:t>
        <a:bodyPr/>
        <a:lstStyle/>
        <a:p>
          <a:endParaRPr lang="es-ES"/>
        </a:p>
      </dgm:t>
    </dgm:pt>
    <dgm:pt modelId="{A2D3E4B2-5F7A-4EA4-9765-7ECA886769F5}" type="sibTrans" cxnId="{FA54161C-2939-4E3D-BF40-C5FE5C56064E}">
      <dgm:prSet/>
      <dgm:spPr/>
      <dgm:t>
        <a:bodyPr/>
        <a:lstStyle/>
        <a:p>
          <a:endParaRPr lang="es-ES"/>
        </a:p>
      </dgm:t>
    </dgm:pt>
    <dgm:pt modelId="{D39C64FD-336D-4957-BD6F-5578DAD211DF}" type="pres">
      <dgm:prSet presAssocID="{972DD49D-EB7A-40DE-B4CC-717498EA95B9}" presName="Name0" presStyleCnt="0">
        <dgm:presLayoutVars>
          <dgm:dir/>
          <dgm:resizeHandles val="exact"/>
        </dgm:presLayoutVars>
      </dgm:prSet>
      <dgm:spPr/>
    </dgm:pt>
    <dgm:pt modelId="{79269BBF-D33D-40F8-B320-9F76F38C627A}" type="pres">
      <dgm:prSet presAssocID="{972DD49D-EB7A-40DE-B4CC-717498EA95B9}" presName="bkgdShp" presStyleLbl="alignAccFollowNode1" presStyleIdx="0" presStyleCnt="1"/>
      <dgm:spPr>
        <a:solidFill>
          <a:srgbClr val="FFDC79">
            <a:alpha val="89804"/>
          </a:srgbClr>
        </a:solidFill>
      </dgm:spPr>
    </dgm:pt>
    <dgm:pt modelId="{FF2DD86F-95D5-4CD3-9D7E-52B9880237FB}" type="pres">
      <dgm:prSet presAssocID="{972DD49D-EB7A-40DE-B4CC-717498EA95B9}" presName="linComp" presStyleCnt="0"/>
      <dgm:spPr/>
    </dgm:pt>
    <dgm:pt modelId="{41724DB1-DC17-4AB5-9A49-5CC81D1FAAAC}" type="pres">
      <dgm:prSet presAssocID="{D5DD510D-FE2A-45B7-97B5-FD7D4FC39D0A}" presName="compNode" presStyleCnt="0"/>
      <dgm:spPr/>
    </dgm:pt>
    <dgm:pt modelId="{95BCA50A-F64C-452C-A397-7B889C1A3F27}" type="pres">
      <dgm:prSet presAssocID="{D5DD510D-FE2A-45B7-97B5-FD7D4FC39D0A}" presName="node" presStyleLbl="node1" presStyleIdx="0" presStyleCnt="3" custLinFactNeighborX="-495" custLinFactNeighborY="0">
        <dgm:presLayoutVars>
          <dgm:bulletEnabled val="1"/>
        </dgm:presLayoutVars>
      </dgm:prSet>
      <dgm:spPr/>
    </dgm:pt>
    <dgm:pt modelId="{509E3966-FAFC-4AA8-B84F-BB26575866D9}" type="pres">
      <dgm:prSet presAssocID="{D5DD510D-FE2A-45B7-97B5-FD7D4FC39D0A}" presName="invisiNode" presStyleLbl="node1" presStyleIdx="0" presStyleCnt="3"/>
      <dgm:spPr/>
    </dgm:pt>
    <dgm:pt modelId="{47267A39-B645-4C44-A612-247BAA88CBA0}" type="pres">
      <dgm:prSet presAssocID="{D5DD510D-FE2A-45B7-97B5-FD7D4FC39D0A}" presName="imagNode" presStyleLbl="fgImgPlace1" presStyleIdx="0" presStyleCnt="3" custLinFactNeighborX="844" custLinFactNeighborY="633"/>
      <dgm:spPr>
        <a:blipFill rotWithShape="1">
          <a:blip xmlns:r="http://schemas.openxmlformats.org/officeDocument/2006/relationships" r:embed="rId2"/>
          <a:stretch>
            <a:fillRect/>
          </a:stretch>
        </a:blipFill>
      </dgm:spPr>
    </dgm:pt>
    <dgm:pt modelId="{F9288E2A-BE9E-4D19-8AAA-E78AB7032928}" type="pres">
      <dgm:prSet presAssocID="{C53F9C16-0308-471D-AF3E-D5AC603FAB1C}" presName="sibTrans" presStyleLbl="sibTrans2D1" presStyleIdx="0" presStyleCnt="0"/>
      <dgm:spPr/>
    </dgm:pt>
    <dgm:pt modelId="{D344A57F-5D48-4C58-B232-9057555B377E}" type="pres">
      <dgm:prSet presAssocID="{0D141274-860A-44CB-A032-EE3C8CD6EA55}" presName="compNode" presStyleCnt="0"/>
      <dgm:spPr/>
    </dgm:pt>
    <dgm:pt modelId="{36C4EA47-A473-40E0-8EEF-42FB566B2A70}" type="pres">
      <dgm:prSet presAssocID="{0D141274-860A-44CB-A032-EE3C8CD6EA55}" presName="node" presStyleLbl="node1" presStyleIdx="1" presStyleCnt="3">
        <dgm:presLayoutVars>
          <dgm:bulletEnabled val="1"/>
        </dgm:presLayoutVars>
      </dgm:prSet>
      <dgm:spPr/>
      <dgm:t>
        <a:bodyPr/>
        <a:lstStyle/>
        <a:p>
          <a:endParaRPr lang="es-ES"/>
        </a:p>
      </dgm:t>
    </dgm:pt>
    <dgm:pt modelId="{BFBEFFEF-6FCD-4E9F-9A59-B31F9C2885A1}" type="pres">
      <dgm:prSet presAssocID="{0D141274-860A-44CB-A032-EE3C8CD6EA55}" presName="invisiNode" presStyleLbl="node1" presStyleIdx="1" presStyleCnt="3"/>
      <dgm:spPr/>
    </dgm:pt>
    <dgm:pt modelId="{F8E5244A-7A18-429B-A7B1-F3E81BBD6968}" type="pres">
      <dgm:prSet presAssocID="{0D141274-860A-44CB-A032-EE3C8CD6EA55}" presName="imagNode" presStyleLbl="fgImgPlace1" presStyleIdx="1" presStyleCnt="3" custAng="0"/>
      <dgm:spPr>
        <a:blipFill rotWithShape="1">
          <a:blip xmlns:r="http://schemas.openxmlformats.org/officeDocument/2006/relationships" r:embed="rId3"/>
          <a:stretch>
            <a:fillRect/>
          </a:stretch>
        </a:blipFill>
      </dgm:spPr>
    </dgm:pt>
    <dgm:pt modelId="{4C75D10B-909D-4847-89F7-6236B045CAFA}" type="pres">
      <dgm:prSet presAssocID="{6A734FFD-5EE3-4C0B-B1D7-840472B961EC}" presName="sibTrans" presStyleLbl="sibTrans2D1" presStyleIdx="0" presStyleCnt="0"/>
      <dgm:spPr/>
    </dgm:pt>
    <dgm:pt modelId="{F93370C2-4BF4-4E64-9D70-2A960673C607}" type="pres">
      <dgm:prSet presAssocID="{936A5395-83F2-4A72-828E-BB6A8BAF411A}" presName="compNode" presStyleCnt="0"/>
      <dgm:spPr/>
    </dgm:pt>
    <dgm:pt modelId="{64E190E4-E236-4A90-A99D-7952F53CD111}" type="pres">
      <dgm:prSet presAssocID="{936A5395-83F2-4A72-828E-BB6A8BAF411A}" presName="node" presStyleLbl="node1" presStyleIdx="2" presStyleCnt="3" custLinFactNeighborX="1339" custLinFactNeighborY="0">
        <dgm:presLayoutVars>
          <dgm:bulletEnabled val="1"/>
        </dgm:presLayoutVars>
      </dgm:prSet>
      <dgm:spPr/>
      <dgm:t>
        <a:bodyPr/>
        <a:lstStyle/>
        <a:p>
          <a:endParaRPr lang="es-ES"/>
        </a:p>
      </dgm:t>
    </dgm:pt>
    <dgm:pt modelId="{A321BB20-5E8B-4936-9849-77CBF5210D17}" type="pres">
      <dgm:prSet presAssocID="{936A5395-83F2-4A72-828E-BB6A8BAF411A}" presName="invisiNode" presStyleLbl="node1" presStyleIdx="2" presStyleCnt="3"/>
      <dgm:spPr/>
    </dgm:pt>
    <dgm:pt modelId="{C6E935D3-8BEF-437A-9FAB-F69828CC17FA}" type="pres">
      <dgm:prSet presAssocID="{936A5395-83F2-4A72-828E-BB6A8BAF411A}" presName="imagNode" presStyleLbl="fgImgPlace1" presStyleIdx="2" presStyleCnt="3"/>
      <dgm:spPr>
        <a:blipFill rotWithShape="1">
          <a:blip xmlns:r="http://schemas.openxmlformats.org/officeDocument/2006/relationships" r:embed="rId4"/>
          <a:stretch>
            <a:fillRect/>
          </a:stretch>
        </a:blipFill>
      </dgm:spPr>
    </dgm:pt>
  </dgm:ptLst>
  <dgm:cxnLst>
    <dgm:cxn modelId="{C01B652D-92CF-44AC-B187-64E088ED5541}" srcId="{972DD49D-EB7A-40DE-B4CC-717498EA95B9}" destId="{D5DD510D-FE2A-45B7-97B5-FD7D4FC39D0A}" srcOrd="0" destOrd="0" parTransId="{BA0DC752-FD0B-425C-BE73-03D1BA286622}" sibTransId="{C53F9C16-0308-471D-AF3E-D5AC603FAB1C}"/>
    <dgm:cxn modelId="{16C8D3CE-FB24-4095-96B3-F3E43F6BFD74}" type="presOf" srcId="{0D141274-860A-44CB-A032-EE3C8CD6EA55}" destId="{36C4EA47-A473-40E0-8EEF-42FB566B2A70}" srcOrd="0" destOrd="0" presId="urn:microsoft.com/office/officeart/2005/8/layout/pList2"/>
    <dgm:cxn modelId="{6D4E74CF-803F-48B6-A641-F0065E0A988E}" type="presOf" srcId="{D5DD510D-FE2A-45B7-97B5-FD7D4FC39D0A}" destId="{95BCA50A-F64C-452C-A397-7B889C1A3F27}" srcOrd="0" destOrd="0" presId="urn:microsoft.com/office/officeart/2005/8/layout/pList2"/>
    <dgm:cxn modelId="{C9B851F1-21E2-46B6-8865-3FA697F5E885}" type="presOf" srcId="{C53F9C16-0308-471D-AF3E-D5AC603FAB1C}" destId="{F9288E2A-BE9E-4D19-8AAA-E78AB7032928}" srcOrd="0" destOrd="0" presId="urn:microsoft.com/office/officeart/2005/8/layout/pList2"/>
    <dgm:cxn modelId="{5657CEE2-1B9F-4DD0-8202-A50FA205110A}" type="presOf" srcId="{6A734FFD-5EE3-4C0B-B1D7-840472B961EC}" destId="{4C75D10B-909D-4847-89F7-6236B045CAFA}" srcOrd="0" destOrd="0" presId="urn:microsoft.com/office/officeart/2005/8/layout/pList2"/>
    <dgm:cxn modelId="{FA54161C-2939-4E3D-BF40-C5FE5C56064E}" srcId="{972DD49D-EB7A-40DE-B4CC-717498EA95B9}" destId="{936A5395-83F2-4A72-828E-BB6A8BAF411A}" srcOrd="2" destOrd="0" parTransId="{A2BFAAEA-E597-4A96-ACB5-BF491EBC6899}" sibTransId="{A2D3E4B2-5F7A-4EA4-9765-7ECA886769F5}"/>
    <dgm:cxn modelId="{29070E72-1A29-4E84-95DB-BDED167006DB}" type="presOf" srcId="{972DD49D-EB7A-40DE-B4CC-717498EA95B9}" destId="{D39C64FD-336D-4957-BD6F-5578DAD211DF}" srcOrd="0" destOrd="0" presId="urn:microsoft.com/office/officeart/2005/8/layout/pList2"/>
    <dgm:cxn modelId="{F113CF8C-6860-4EB1-88BB-0CD1CF363A2E}" type="presOf" srcId="{936A5395-83F2-4A72-828E-BB6A8BAF411A}" destId="{64E190E4-E236-4A90-A99D-7952F53CD111}" srcOrd="0" destOrd="0" presId="urn:microsoft.com/office/officeart/2005/8/layout/pList2"/>
    <dgm:cxn modelId="{A8B2B3D4-ACE6-467D-B00E-904C89A9A859}" srcId="{972DD49D-EB7A-40DE-B4CC-717498EA95B9}" destId="{0D141274-860A-44CB-A032-EE3C8CD6EA55}" srcOrd="1" destOrd="0" parTransId="{C037DB34-E59C-4AD3-BE23-1584C996E67F}" sibTransId="{6A734FFD-5EE3-4C0B-B1D7-840472B961EC}"/>
    <dgm:cxn modelId="{1D7A7C2D-7045-4A8B-84E2-A53F5050B37F}" type="presParOf" srcId="{D39C64FD-336D-4957-BD6F-5578DAD211DF}" destId="{79269BBF-D33D-40F8-B320-9F76F38C627A}" srcOrd="0" destOrd="0" presId="urn:microsoft.com/office/officeart/2005/8/layout/pList2"/>
    <dgm:cxn modelId="{CDE84073-2C94-46C9-9132-F7D1E889C4CF}" type="presParOf" srcId="{D39C64FD-336D-4957-BD6F-5578DAD211DF}" destId="{FF2DD86F-95D5-4CD3-9D7E-52B9880237FB}" srcOrd="1" destOrd="0" presId="urn:microsoft.com/office/officeart/2005/8/layout/pList2"/>
    <dgm:cxn modelId="{69F515A1-873E-4AE1-AFCD-3C6F1E3608EC}" type="presParOf" srcId="{FF2DD86F-95D5-4CD3-9D7E-52B9880237FB}" destId="{41724DB1-DC17-4AB5-9A49-5CC81D1FAAAC}" srcOrd="0" destOrd="0" presId="urn:microsoft.com/office/officeart/2005/8/layout/pList2"/>
    <dgm:cxn modelId="{57C87305-F968-440F-8639-7E19A1263219}" type="presParOf" srcId="{41724DB1-DC17-4AB5-9A49-5CC81D1FAAAC}" destId="{95BCA50A-F64C-452C-A397-7B889C1A3F27}" srcOrd="0" destOrd="0" presId="urn:microsoft.com/office/officeart/2005/8/layout/pList2"/>
    <dgm:cxn modelId="{F9EC2258-B6B8-4DAD-8D1E-B4E8A33F0DF6}" type="presParOf" srcId="{41724DB1-DC17-4AB5-9A49-5CC81D1FAAAC}" destId="{509E3966-FAFC-4AA8-B84F-BB26575866D9}" srcOrd="1" destOrd="0" presId="urn:microsoft.com/office/officeart/2005/8/layout/pList2"/>
    <dgm:cxn modelId="{17AFFCAD-E7C2-4E9A-9E7D-A5C3E0F79762}" type="presParOf" srcId="{41724DB1-DC17-4AB5-9A49-5CC81D1FAAAC}" destId="{47267A39-B645-4C44-A612-247BAA88CBA0}" srcOrd="2" destOrd="0" presId="urn:microsoft.com/office/officeart/2005/8/layout/pList2"/>
    <dgm:cxn modelId="{42880786-CA05-4181-A774-A27ABB5B5FA2}" type="presParOf" srcId="{FF2DD86F-95D5-4CD3-9D7E-52B9880237FB}" destId="{F9288E2A-BE9E-4D19-8AAA-E78AB7032928}" srcOrd="1" destOrd="0" presId="urn:microsoft.com/office/officeart/2005/8/layout/pList2"/>
    <dgm:cxn modelId="{47C06538-BC3E-4A32-A59B-1FD88FCEDE99}" type="presParOf" srcId="{FF2DD86F-95D5-4CD3-9D7E-52B9880237FB}" destId="{D344A57F-5D48-4C58-B232-9057555B377E}" srcOrd="2" destOrd="0" presId="urn:microsoft.com/office/officeart/2005/8/layout/pList2"/>
    <dgm:cxn modelId="{8218620B-8A64-44CD-84B2-BFF5746185B5}" type="presParOf" srcId="{D344A57F-5D48-4C58-B232-9057555B377E}" destId="{36C4EA47-A473-40E0-8EEF-42FB566B2A70}" srcOrd="0" destOrd="0" presId="urn:microsoft.com/office/officeart/2005/8/layout/pList2"/>
    <dgm:cxn modelId="{8ED74A36-7363-4B51-9C62-237C14192EB2}" type="presParOf" srcId="{D344A57F-5D48-4C58-B232-9057555B377E}" destId="{BFBEFFEF-6FCD-4E9F-9A59-B31F9C2885A1}" srcOrd="1" destOrd="0" presId="urn:microsoft.com/office/officeart/2005/8/layout/pList2"/>
    <dgm:cxn modelId="{59D61B35-4C7D-43CF-9728-D10423F8CF96}" type="presParOf" srcId="{D344A57F-5D48-4C58-B232-9057555B377E}" destId="{F8E5244A-7A18-429B-A7B1-F3E81BBD6968}" srcOrd="2" destOrd="0" presId="urn:microsoft.com/office/officeart/2005/8/layout/pList2"/>
    <dgm:cxn modelId="{81A54036-3285-44CA-905D-20D6483B7C9A}" type="presParOf" srcId="{FF2DD86F-95D5-4CD3-9D7E-52B9880237FB}" destId="{4C75D10B-909D-4847-89F7-6236B045CAFA}" srcOrd="3" destOrd="0" presId="urn:microsoft.com/office/officeart/2005/8/layout/pList2"/>
    <dgm:cxn modelId="{DDEB4F46-E8B5-481F-AE95-A33A583B2F16}" type="presParOf" srcId="{FF2DD86F-95D5-4CD3-9D7E-52B9880237FB}" destId="{F93370C2-4BF4-4E64-9D70-2A960673C607}" srcOrd="4" destOrd="0" presId="urn:microsoft.com/office/officeart/2005/8/layout/pList2"/>
    <dgm:cxn modelId="{9DD553D9-E5F7-4CCC-841F-1C6027F0783E}" type="presParOf" srcId="{F93370C2-4BF4-4E64-9D70-2A960673C607}" destId="{64E190E4-E236-4A90-A99D-7952F53CD111}" srcOrd="0" destOrd="0" presId="urn:microsoft.com/office/officeart/2005/8/layout/pList2"/>
    <dgm:cxn modelId="{083C10C2-A299-4549-84BF-6E106213829F}" type="presParOf" srcId="{F93370C2-4BF4-4E64-9D70-2A960673C607}" destId="{A321BB20-5E8B-4936-9849-77CBF5210D17}" srcOrd="1" destOrd="0" presId="urn:microsoft.com/office/officeart/2005/8/layout/pList2"/>
    <dgm:cxn modelId="{5CEA55E6-48B6-4D0B-9AC1-9B62A930417A}" type="presParOf" srcId="{F93370C2-4BF4-4E64-9D70-2A960673C607}" destId="{C6E935D3-8BEF-437A-9FAB-F69828CC17FA}"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30BD2E-780E-4F33-9048-B4E9B7BFF6B7}" type="doc">
      <dgm:prSet loTypeId="urn:microsoft.com/office/officeart/2005/8/layout/pList2" loCatId="list" qsTypeId="urn:microsoft.com/office/officeart/2005/8/quickstyle/simple1" qsCatId="simple" csTypeId="urn:microsoft.com/office/officeart/2005/8/colors/colorful5" csCatId="colorful" phldr="1"/>
      <dgm:spPr/>
    </dgm:pt>
    <dgm:pt modelId="{483596FF-6599-4BD0-BD94-DB064F5DAE12}">
      <dgm:prSet phldrT="[Texto]" phldr="1"/>
      <dgm:spPr>
        <a:blipFill rotWithShape="0">
          <a:blip xmlns:r="http://schemas.openxmlformats.org/officeDocument/2006/relationships" r:embed="rId1"/>
          <a:stretch>
            <a:fillRect/>
          </a:stretch>
        </a:blipFill>
      </dgm:spPr>
      <dgm:t>
        <a:bodyPr/>
        <a:lstStyle/>
        <a:p>
          <a:endParaRPr lang="es-ES" dirty="0"/>
        </a:p>
      </dgm:t>
    </dgm:pt>
    <dgm:pt modelId="{19EF20C4-B0E9-4E8E-9442-C88EF771258C}" type="parTrans" cxnId="{C97E1E5D-B4E7-4769-A5E5-758EFC41BF10}">
      <dgm:prSet/>
      <dgm:spPr/>
      <dgm:t>
        <a:bodyPr/>
        <a:lstStyle/>
        <a:p>
          <a:endParaRPr lang="es-ES"/>
        </a:p>
      </dgm:t>
    </dgm:pt>
    <dgm:pt modelId="{9D8CB2EE-65FE-4B20-92A3-2F9031A51CD2}" type="sibTrans" cxnId="{C97E1E5D-B4E7-4769-A5E5-758EFC41BF10}">
      <dgm:prSet/>
      <dgm:spPr/>
      <dgm:t>
        <a:bodyPr/>
        <a:lstStyle/>
        <a:p>
          <a:endParaRPr lang="es-ES"/>
        </a:p>
      </dgm:t>
    </dgm:pt>
    <dgm:pt modelId="{86228FD7-D0D0-4067-BD6B-2B795CBAB9A2}">
      <dgm:prSet phldrT="[Texto]" custT="1"/>
      <dgm:spPr/>
      <dgm:t>
        <a:bodyPr/>
        <a:lstStyle/>
        <a:p>
          <a:endParaRPr lang="es-CO" sz="1600" dirty="0" smtClean="0"/>
        </a:p>
        <a:p>
          <a:endParaRPr lang="es-CO" sz="1600" dirty="0" smtClean="0"/>
        </a:p>
        <a:p>
          <a:r>
            <a:rPr lang="es-CO" sz="1600" dirty="0" smtClean="0"/>
            <a:t>Res 1512/2010</a:t>
          </a:r>
        </a:p>
        <a:p>
          <a:r>
            <a:rPr lang="es-CO" sz="1600" dirty="0" smtClean="0"/>
            <a:t>Ley 1672/2013</a:t>
          </a:r>
        </a:p>
        <a:p>
          <a:r>
            <a:rPr lang="es-CO" sz="1600" dirty="0" smtClean="0"/>
            <a:t>Decreto 284/2018</a:t>
          </a:r>
          <a:endParaRPr lang="es-ES" sz="1600" dirty="0"/>
        </a:p>
      </dgm:t>
    </dgm:pt>
    <dgm:pt modelId="{B960A455-14DF-4BEB-96F9-EDC3DDFFCAC8}" type="parTrans" cxnId="{B20E0CF0-981A-4706-A9D5-0F2F247BC33C}">
      <dgm:prSet/>
      <dgm:spPr/>
      <dgm:t>
        <a:bodyPr/>
        <a:lstStyle/>
        <a:p>
          <a:endParaRPr lang="es-ES"/>
        </a:p>
      </dgm:t>
    </dgm:pt>
    <dgm:pt modelId="{43D7BD63-CDA9-42A7-BDFF-91312BEAC1E3}" type="sibTrans" cxnId="{B20E0CF0-981A-4706-A9D5-0F2F247BC33C}">
      <dgm:prSet/>
      <dgm:spPr/>
      <dgm:t>
        <a:bodyPr/>
        <a:lstStyle/>
        <a:p>
          <a:endParaRPr lang="es-ES"/>
        </a:p>
      </dgm:t>
    </dgm:pt>
    <dgm:pt modelId="{426E6C6E-752E-4341-97CC-94B5FA7227D1}">
      <dgm:prSet phldrT="[Texto]"/>
      <dgm:spPr/>
      <dgm:t>
        <a:bodyPr/>
        <a:lstStyle/>
        <a:p>
          <a:pPr>
            <a:lnSpc>
              <a:spcPct val="100000"/>
            </a:lnSpc>
            <a:spcAft>
              <a:spcPts val="0"/>
            </a:spcAft>
          </a:pPr>
          <a:r>
            <a:rPr lang="es-CO" dirty="0" smtClean="0"/>
            <a:t>RED VERDE</a:t>
          </a:r>
        </a:p>
        <a:p>
          <a:pPr>
            <a:lnSpc>
              <a:spcPct val="100000"/>
            </a:lnSpc>
            <a:spcAft>
              <a:spcPts val="0"/>
            </a:spcAft>
          </a:pPr>
          <a:endParaRPr lang="es-CO" dirty="0" smtClean="0"/>
        </a:p>
        <a:p>
          <a:pPr>
            <a:lnSpc>
              <a:spcPct val="100000"/>
            </a:lnSpc>
            <a:spcAft>
              <a:spcPts val="0"/>
            </a:spcAft>
          </a:pPr>
          <a:r>
            <a:rPr lang="es-CO" dirty="0" smtClean="0"/>
            <a:t>ECOLGREEN COLOMIA SAS</a:t>
          </a:r>
        </a:p>
        <a:p>
          <a:pPr>
            <a:lnSpc>
              <a:spcPct val="100000"/>
            </a:lnSpc>
            <a:spcAft>
              <a:spcPts val="0"/>
            </a:spcAft>
          </a:pPr>
          <a:endParaRPr lang="es-CO" dirty="0" smtClean="0"/>
        </a:p>
        <a:p>
          <a:pPr>
            <a:lnSpc>
              <a:spcPct val="100000"/>
            </a:lnSpc>
            <a:spcAft>
              <a:spcPts val="0"/>
            </a:spcAft>
          </a:pPr>
          <a:r>
            <a:rPr lang="es-CO" dirty="0" smtClean="0"/>
            <a:t>ECOCOMPUTO</a:t>
          </a:r>
        </a:p>
        <a:p>
          <a:pPr>
            <a:lnSpc>
              <a:spcPct val="100000"/>
            </a:lnSpc>
            <a:spcAft>
              <a:spcPts val="0"/>
            </a:spcAft>
          </a:pPr>
          <a:endParaRPr lang="es-CO" dirty="0" smtClean="0"/>
        </a:p>
        <a:p>
          <a:pPr>
            <a:lnSpc>
              <a:spcPct val="100000"/>
            </a:lnSpc>
            <a:spcAft>
              <a:spcPts val="0"/>
            </a:spcAft>
          </a:pPr>
          <a:r>
            <a:rPr lang="es-CO" dirty="0" smtClean="0"/>
            <a:t>LITO</a:t>
          </a:r>
        </a:p>
        <a:p>
          <a:pPr>
            <a:lnSpc>
              <a:spcPct val="100000"/>
            </a:lnSpc>
            <a:spcAft>
              <a:spcPts val="0"/>
            </a:spcAft>
          </a:pPr>
          <a:endParaRPr lang="es-CO" dirty="0" smtClean="0"/>
        </a:p>
        <a:p>
          <a:pPr>
            <a:lnSpc>
              <a:spcPct val="100000"/>
            </a:lnSpc>
            <a:spcAft>
              <a:spcPts val="0"/>
            </a:spcAft>
          </a:pPr>
          <a:r>
            <a:rPr lang="es-CO" dirty="0" smtClean="0"/>
            <a:t>REE COLOMBIA SAS</a:t>
          </a:r>
        </a:p>
        <a:p>
          <a:pPr>
            <a:lnSpc>
              <a:spcPct val="100000"/>
            </a:lnSpc>
            <a:spcAft>
              <a:spcPts val="0"/>
            </a:spcAft>
          </a:pPr>
          <a:endParaRPr lang="es-CO" dirty="0" smtClean="0"/>
        </a:p>
        <a:p>
          <a:pPr>
            <a:lnSpc>
              <a:spcPct val="100000"/>
            </a:lnSpc>
            <a:spcAft>
              <a:spcPts val="0"/>
            </a:spcAft>
          </a:pPr>
          <a:r>
            <a:rPr lang="es-CO" dirty="0" smtClean="0"/>
            <a:t>GEOAMBIENTAL</a:t>
          </a:r>
          <a:endParaRPr lang="es-ES" dirty="0"/>
        </a:p>
      </dgm:t>
    </dgm:pt>
    <dgm:pt modelId="{D4193C3B-238B-473A-A432-CD43C2CA2CDA}" type="parTrans" cxnId="{20C03B4F-6A7B-4D44-8F39-78ECFEA6ADE6}">
      <dgm:prSet/>
      <dgm:spPr/>
      <dgm:t>
        <a:bodyPr/>
        <a:lstStyle/>
        <a:p>
          <a:endParaRPr lang="es-ES"/>
        </a:p>
      </dgm:t>
    </dgm:pt>
    <dgm:pt modelId="{FCC74445-7004-4D47-BCB3-A736986A2C30}" type="sibTrans" cxnId="{20C03B4F-6A7B-4D44-8F39-78ECFEA6ADE6}">
      <dgm:prSet/>
      <dgm:spPr/>
      <dgm:t>
        <a:bodyPr/>
        <a:lstStyle/>
        <a:p>
          <a:endParaRPr lang="es-ES"/>
        </a:p>
      </dgm:t>
    </dgm:pt>
    <dgm:pt modelId="{9CA8A9E3-8F69-444B-B8CD-774701B50766}" type="pres">
      <dgm:prSet presAssocID="{D930BD2E-780E-4F33-9048-B4E9B7BFF6B7}" presName="Name0" presStyleCnt="0">
        <dgm:presLayoutVars>
          <dgm:dir/>
          <dgm:resizeHandles val="exact"/>
        </dgm:presLayoutVars>
      </dgm:prSet>
      <dgm:spPr/>
    </dgm:pt>
    <dgm:pt modelId="{EC24EFFA-44DA-4F4A-A779-6350B298ED7E}" type="pres">
      <dgm:prSet presAssocID="{D930BD2E-780E-4F33-9048-B4E9B7BFF6B7}" presName="bkgdShp" presStyleLbl="alignAccFollowNode1" presStyleIdx="0" presStyleCnt="1" custLinFactNeighborY="-7028"/>
      <dgm:spPr/>
    </dgm:pt>
    <dgm:pt modelId="{C4F6AE18-5D0E-4ECB-9CED-0FB8CEEDFE48}" type="pres">
      <dgm:prSet presAssocID="{D930BD2E-780E-4F33-9048-B4E9B7BFF6B7}" presName="linComp" presStyleCnt="0"/>
      <dgm:spPr/>
    </dgm:pt>
    <dgm:pt modelId="{6DE9A5B9-28B8-422A-8006-4FB7205FA515}" type="pres">
      <dgm:prSet presAssocID="{483596FF-6599-4BD0-BD94-DB064F5DAE12}" presName="compNode" presStyleCnt="0"/>
      <dgm:spPr/>
    </dgm:pt>
    <dgm:pt modelId="{28F1EFE8-8926-4799-BF62-A510A48106AF}" type="pres">
      <dgm:prSet presAssocID="{483596FF-6599-4BD0-BD94-DB064F5DAE12}" presName="node" presStyleLbl="node1" presStyleIdx="0" presStyleCnt="3">
        <dgm:presLayoutVars>
          <dgm:bulletEnabled val="1"/>
        </dgm:presLayoutVars>
      </dgm:prSet>
      <dgm:spPr/>
    </dgm:pt>
    <dgm:pt modelId="{2B203742-AE20-4D3D-8A31-15D9FD98F197}" type="pres">
      <dgm:prSet presAssocID="{483596FF-6599-4BD0-BD94-DB064F5DAE12}" presName="invisiNode" presStyleLbl="node1" presStyleIdx="0" presStyleCnt="3"/>
      <dgm:spPr/>
    </dgm:pt>
    <dgm:pt modelId="{761AE1F3-97CE-4678-BFA0-6DF24FCE07BD}" type="pres">
      <dgm:prSet presAssocID="{483596FF-6599-4BD0-BD94-DB064F5DAE12}" presName="imagNode" presStyleLbl="fgImgPlace1" presStyleIdx="0" presStyleCnt="3"/>
      <dgm:spPr>
        <a:blipFill rotWithShape="1">
          <a:blip xmlns:r="http://schemas.openxmlformats.org/officeDocument/2006/relationships" r:embed="rId2"/>
          <a:stretch>
            <a:fillRect/>
          </a:stretch>
        </a:blipFill>
      </dgm:spPr>
      <dgm:t>
        <a:bodyPr/>
        <a:lstStyle/>
        <a:p>
          <a:endParaRPr lang="es-ES"/>
        </a:p>
      </dgm:t>
    </dgm:pt>
    <dgm:pt modelId="{B4E2DEDF-FDBA-4111-A7C0-901D628DF3F1}" type="pres">
      <dgm:prSet presAssocID="{9D8CB2EE-65FE-4B20-92A3-2F9031A51CD2}" presName="sibTrans" presStyleLbl="sibTrans2D1" presStyleIdx="0" presStyleCnt="0"/>
      <dgm:spPr/>
    </dgm:pt>
    <dgm:pt modelId="{901B3CDD-7F29-43F8-A816-9BDEA89A4390}" type="pres">
      <dgm:prSet presAssocID="{86228FD7-D0D0-4067-BD6B-2B795CBAB9A2}" presName="compNode" presStyleCnt="0"/>
      <dgm:spPr/>
    </dgm:pt>
    <dgm:pt modelId="{A88AA619-EA4D-4DC4-8D62-E82920472B16}" type="pres">
      <dgm:prSet presAssocID="{86228FD7-D0D0-4067-BD6B-2B795CBAB9A2}" presName="node" presStyleLbl="node1" presStyleIdx="1" presStyleCnt="3">
        <dgm:presLayoutVars>
          <dgm:bulletEnabled val="1"/>
        </dgm:presLayoutVars>
      </dgm:prSet>
      <dgm:spPr/>
      <dgm:t>
        <a:bodyPr/>
        <a:lstStyle/>
        <a:p>
          <a:endParaRPr lang="es-ES"/>
        </a:p>
      </dgm:t>
    </dgm:pt>
    <dgm:pt modelId="{350DF0EB-AA81-4210-AA28-3B8BFB566532}" type="pres">
      <dgm:prSet presAssocID="{86228FD7-D0D0-4067-BD6B-2B795CBAB9A2}" presName="invisiNode" presStyleLbl="node1" presStyleIdx="1" presStyleCnt="3"/>
      <dgm:spPr/>
    </dgm:pt>
    <dgm:pt modelId="{36539854-650A-4F29-A117-E1E2F4F29D2F}" type="pres">
      <dgm:prSet presAssocID="{86228FD7-D0D0-4067-BD6B-2B795CBAB9A2}" presName="imagNode" presStyleLbl="fgImgPlace1" presStyleIdx="1" presStyleCnt="3"/>
      <dgm:spPr>
        <a:blipFill rotWithShape="1">
          <a:blip xmlns:r="http://schemas.openxmlformats.org/officeDocument/2006/relationships" r:embed="rId3"/>
          <a:stretch>
            <a:fillRect/>
          </a:stretch>
        </a:blipFill>
      </dgm:spPr>
    </dgm:pt>
    <dgm:pt modelId="{FE9865DD-ECC6-484D-95E6-98F3A3C482A8}" type="pres">
      <dgm:prSet presAssocID="{43D7BD63-CDA9-42A7-BDFF-91312BEAC1E3}" presName="sibTrans" presStyleLbl="sibTrans2D1" presStyleIdx="0" presStyleCnt="0"/>
      <dgm:spPr/>
    </dgm:pt>
    <dgm:pt modelId="{E16163D5-E6DA-4D0E-A868-934623486F7C}" type="pres">
      <dgm:prSet presAssocID="{426E6C6E-752E-4341-97CC-94B5FA7227D1}" presName="compNode" presStyleCnt="0"/>
      <dgm:spPr/>
    </dgm:pt>
    <dgm:pt modelId="{8DF9F62E-D96B-463A-8BE5-59BFA92F9E03}" type="pres">
      <dgm:prSet presAssocID="{426E6C6E-752E-4341-97CC-94B5FA7227D1}" presName="node" presStyleLbl="node1" presStyleIdx="2" presStyleCnt="3">
        <dgm:presLayoutVars>
          <dgm:bulletEnabled val="1"/>
        </dgm:presLayoutVars>
      </dgm:prSet>
      <dgm:spPr/>
      <dgm:t>
        <a:bodyPr/>
        <a:lstStyle/>
        <a:p>
          <a:endParaRPr lang="es-ES"/>
        </a:p>
      </dgm:t>
    </dgm:pt>
    <dgm:pt modelId="{4D9B82E7-B1AC-4FFE-BDC0-A5417722D50F}" type="pres">
      <dgm:prSet presAssocID="{426E6C6E-752E-4341-97CC-94B5FA7227D1}" presName="invisiNode" presStyleLbl="node1" presStyleIdx="2" presStyleCnt="3"/>
      <dgm:spPr/>
    </dgm:pt>
    <dgm:pt modelId="{3BFCC849-406D-47DE-BF6A-1BDCD6B54E43}" type="pres">
      <dgm:prSet presAssocID="{426E6C6E-752E-4341-97CC-94B5FA7227D1}" presName="imagNode" presStyleLbl="fgImgPlace1" presStyleIdx="2" presStyleCnt="3"/>
      <dgm:spPr>
        <a:blipFill rotWithShape="1">
          <a:blip xmlns:r="http://schemas.openxmlformats.org/officeDocument/2006/relationships" r:embed="rId4"/>
          <a:stretch>
            <a:fillRect/>
          </a:stretch>
        </a:blipFill>
      </dgm:spPr>
    </dgm:pt>
  </dgm:ptLst>
  <dgm:cxnLst>
    <dgm:cxn modelId="{20C03B4F-6A7B-4D44-8F39-78ECFEA6ADE6}" srcId="{D930BD2E-780E-4F33-9048-B4E9B7BFF6B7}" destId="{426E6C6E-752E-4341-97CC-94B5FA7227D1}" srcOrd="2" destOrd="0" parTransId="{D4193C3B-238B-473A-A432-CD43C2CA2CDA}" sibTransId="{FCC74445-7004-4D47-BCB3-A736986A2C30}"/>
    <dgm:cxn modelId="{B47F6F7A-DD62-45DC-BE78-4C68850F00DE}" type="presOf" srcId="{483596FF-6599-4BD0-BD94-DB064F5DAE12}" destId="{28F1EFE8-8926-4799-BF62-A510A48106AF}" srcOrd="0" destOrd="0" presId="urn:microsoft.com/office/officeart/2005/8/layout/pList2"/>
    <dgm:cxn modelId="{C97E1E5D-B4E7-4769-A5E5-758EFC41BF10}" srcId="{D930BD2E-780E-4F33-9048-B4E9B7BFF6B7}" destId="{483596FF-6599-4BD0-BD94-DB064F5DAE12}" srcOrd="0" destOrd="0" parTransId="{19EF20C4-B0E9-4E8E-9442-C88EF771258C}" sibTransId="{9D8CB2EE-65FE-4B20-92A3-2F9031A51CD2}"/>
    <dgm:cxn modelId="{E7853763-BB44-4E58-B5A1-3EAEC3B96A0E}" type="presOf" srcId="{426E6C6E-752E-4341-97CC-94B5FA7227D1}" destId="{8DF9F62E-D96B-463A-8BE5-59BFA92F9E03}" srcOrd="0" destOrd="0" presId="urn:microsoft.com/office/officeart/2005/8/layout/pList2"/>
    <dgm:cxn modelId="{B20E0CF0-981A-4706-A9D5-0F2F247BC33C}" srcId="{D930BD2E-780E-4F33-9048-B4E9B7BFF6B7}" destId="{86228FD7-D0D0-4067-BD6B-2B795CBAB9A2}" srcOrd="1" destOrd="0" parTransId="{B960A455-14DF-4BEB-96F9-EDC3DDFFCAC8}" sibTransId="{43D7BD63-CDA9-42A7-BDFF-91312BEAC1E3}"/>
    <dgm:cxn modelId="{B36C5471-8D9D-4D1E-9643-C0E9CC9395B7}" type="presOf" srcId="{86228FD7-D0D0-4067-BD6B-2B795CBAB9A2}" destId="{A88AA619-EA4D-4DC4-8D62-E82920472B16}" srcOrd="0" destOrd="0" presId="urn:microsoft.com/office/officeart/2005/8/layout/pList2"/>
    <dgm:cxn modelId="{4AE7FC1B-E74B-4B7A-B0CD-CA4582922D95}" type="presOf" srcId="{43D7BD63-CDA9-42A7-BDFF-91312BEAC1E3}" destId="{FE9865DD-ECC6-484D-95E6-98F3A3C482A8}" srcOrd="0" destOrd="0" presId="urn:microsoft.com/office/officeart/2005/8/layout/pList2"/>
    <dgm:cxn modelId="{80E7766D-DDD4-4630-B39E-52583C10A442}" type="presOf" srcId="{D930BD2E-780E-4F33-9048-B4E9B7BFF6B7}" destId="{9CA8A9E3-8F69-444B-B8CD-774701B50766}" srcOrd="0" destOrd="0" presId="urn:microsoft.com/office/officeart/2005/8/layout/pList2"/>
    <dgm:cxn modelId="{B6930FCF-42B8-46D5-A7BA-AEC420990088}" type="presOf" srcId="{9D8CB2EE-65FE-4B20-92A3-2F9031A51CD2}" destId="{B4E2DEDF-FDBA-4111-A7C0-901D628DF3F1}" srcOrd="0" destOrd="0" presId="urn:microsoft.com/office/officeart/2005/8/layout/pList2"/>
    <dgm:cxn modelId="{0AA4A7CF-58F8-4839-A9C2-9E0BF5D20792}" type="presParOf" srcId="{9CA8A9E3-8F69-444B-B8CD-774701B50766}" destId="{EC24EFFA-44DA-4F4A-A779-6350B298ED7E}" srcOrd="0" destOrd="0" presId="urn:microsoft.com/office/officeart/2005/8/layout/pList2"/>
    <dgm:cxn modelId="{1609DC6D-5DD2-47CA-97D9-F633D6401B6E}" type="presParOf" srcId="{9CA8A9E3-8F69-444B-B8CD-774701B50766}" destId="{C4F6AE18-5D0E-4ECB-9CED-0FB8CEEDFE48}" srcOrd="1" destOrd="0" presId="urn:microsoft.com/office/officeart/2005/8/layout/pList2"/>
    <dgm:cxn modelId="{C31450FD-A854-4AAD-9E67-EE3B7D34A111}" type="presParOf" srcId="{C4F6AE18-5D0E-4ECB-9CED-0FB8CEEDFE48}" destId="{6DE9A5B9-28B8-422A-8006-4FB7205FA515}" srcOrd="0" destOrd="0" presId="urn:microsoft.com/office/officeart/2005/8/layout/pList2"/>
    <dgm:cxn modelId="{D6E74A34-B31B-460C-9057-3EA4588637B5}" type="presParOf" srcId="{6DE9A5B9-28B8-422A-8006-4FB7205FA515}" destId="{28F1EFE8-8926-4799-BF62-A510A48106AF}" srcOrd="0" destOrd="0" presId="urn:microsoft.com/office/officeart/2005/8/layout/pList2"/>
    <dgm:cxn modelId="{369840B2-2899-4C78-9B20-E66C4E23E533}" type="presParOf" srcId="{6DE9A5B9-28B8-422A-8006-4FB7205FA515}" destId="{2B203742-AE20-4D3D-8A31-15D9FD98F197}" srcOrd="1" destOrd="0" presId="urn:microsoft.com/office/officeart/2005/8/layout/pList2"/>
    <dgm:cxn modelId="{D0161F46-8147-42C2-8183-D0C8C31F56B9}" type="presParOf" srcId="{6DE9A5B9-28B8-422A-8006-4FB7205FA515}" destId="{761AE1F3-97CE-4678-BFA0-6DF24FCE07BD}" srcOrd="2" destOrd="0" presId="urn:microsoft.com/office/officeart/2005/8/layout/pList2"/>
    <dgm:cxn modelId="{3EE7665D-2ED5-4712-86B0-21CF2515E9C4}" type="presParOf" srcId="{C4F6AE18-5D0E-4ECB-9CED-0FB8CEEDFE48}" destId="{B4E2DEDF-FDBA-4111-A7C0-901D628DF3F1}" srcOrd="1" destOrd="0" presId="urn:microsoft.com/office/officeart/2005/8/layout/pList2"/>
    <dgm:cxn modelId="{D90D6564-8225-4B43-8F6B-7E0A576F7041}" type="presParOf" srcId="{C4F6AE18-5D0E-4ECB-9CED-0FB8CEEDFE48}" destId="{901B3CDD-7F29-43F8-A816-9BDEA89A4390}" srcOrd="2" destOrd="0" presId="urn:microsoft.com/office/officeart/2005/8/layout/pList2"/>
    <dgm:cxn modelId="{95367BD5-4959-44B6-A79E-39DA072296E2}" type="presParOf" srcId="{901B3CDD-7F29-43F8-A816-9BDEA89A4390}" destId="{A88AA619-EA4D-4DC4-8D62-E82920472B16}" srcOrd="0" destOrd="0" presId="urn:microsoft.com/office/officeart/2005/8/layout/pList2"/>
    <dgm:cxn modelId="{F0CE6E68-52C7-43B1-B3F9-2A71EA01B737}" type="presParOf" srcId="{901B3CDD-7F29-43F8-A816-9BDEA89A4390}" destId="{350DF0EB-AA81-4210-AA28-3B8BFB566532}" srcOrd="1" destOrd="0" presId="urn:microsoft.com/office/officeart/2005/8/layout/pList2"/>
    <dgm:cxn modelId="{D77DE88E-5893-4CA7-9481-0FF11905BBA5}" type="presParOf" srcId="{901B3CDD-7F29-43F8-A816-9BDEA89A4390}" destId="{36539854-650A-4F29-A117-E1E2F4F29D2F}" srcOrd="2" destOrd="0" presId="urn:microsoft.com/office/officeart/2005/8/layout/pList2"/>
    <dgm:cxn modelId="{E6A39E99-E0C0-45F7-BD8F-EEBD11107A79}" type="presParOf" srcId="{C4F6AE18-5D0E-4ECB-9CED-0FB8CEEDFE48}" destId="{FE9865DD-ECC6-484D-95E6-98F3A3C482A8}" srcOrd="3" destOrd="0" presId="urn:microsoft.com/office/officeart/2005/8/layout/pList2"/>
    <dgm:cxn modelId="{3227B896-CC09-403E-BA26-13FA555ADA0A}" type="presParOf" srcId="{C4F6AE18-5D0E-4ECB-9CED-0FB8CEEDFE48}" destId="{E16163D5-E6DA-4D0E-A868-934623486F7C}" srcOrd="4" destOrd="0" presId="urn:microsoft.com/office/officeart/2005/8/layout/pList2"/>
    <dgm:cxn modelId="{9D0A83B3-A1D8-4681-AB45-1DED2B6DB381}" type="presParOf" srcId="{E16163D5-E6DA-4D0E-A868-934623486F7C}" destId="{8DF9F62E-D96B-463A-8BE5-59BFA92F9E03}" srcOrd="0" destOrd="0" presId="urn:microsoft.com/office/officeart/2005/8/layout/pList2"/>
    <dgm:cxn modelId="{B5888BF2-BCDF-4DD3-8067-8575CEF4853B}" type="presParOf" srcId="{E16163D5-E6DA-4D0E-A868-934623486F7C}" destId="{4D9B82E7-B1AC-4FFE-BDC0-A5417722D50F}" srcOrd="1" destOrd="0" presId="urn:microsoft.com/office/officeart/2005/8/layout/pList2"/>
    <dgm:cxn modelId="{4AC6856B-A84D-4230-B7C7-B5BDC07AA6C4}" type="presParOf" srcId="{E16163D5-E6DA-4D0E-A868-934623486F7C}" destId="{3BFCC849-406D-47DE-BF6A-1BDCD6B54E4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33B218A-D3AB-47A3-B682-054B2A55AE9A}" type="doc">
      <dgm:prSet loTypeId="urn:microsoft.com/office/officeart/2005/8/layout/pList2" loCatId="list" qsTypeId="urn:microsoft.com/office/officeart/2005/8/quickstyle/simple1" qsCatId="simple" csTypeId="urn:microsoft.com/office/officeart/2005/8/colors/accent0_3" csCatId="mainScheme" phldr="1"/>
      <dgm:spPr/>
    </dgm:pt>
    <dgm:pt modelId="{6F903951-CD9D-4EAC-9609-570DCDA046B9}">
      <dgm:prSet phldrT="[Texto]" phldr="1"/>
      <dgm:spPr>
        <a:blipFill rotWithShape="0">
          <a:blip xmlns:r="http://schemas.openxmlformats.org/officeDocument/2006/relationships" r:embed="rId1"/>
          <a:stretch>
            <a:fillRect/>
          </a:stretch>
        </a:blipFill>
      </dgm:spPr>
      <dgm:t>
        <a:bodyPr/>
        <a:lstStyle/>
        <a:p>
          <a:endParaRPr lang="es-ES" dirty="0"/>
        </a:p>
      </dgm:t>
    </dgm:pt>
    <dgm:pt modelId="{B24ACE4D-8B18-4846-86B7-0DE6A1F56D0F}" type="parTrans" cxnId="{A455B8DC-23D0-4048-9F66-9686C8F9F72E}">
      <dgm:prSet/>
      <dgm:spPr/>
      <dgm:t>
        <a:bodyPr/>
        <a:lstStyle/>
        <a:p>
          <a:endParaRPr lang="es-ES"/>
        </a:p>
      </dgm:t>
    </dgm:pt>
    <dgm:pt modelId="{61AE8A44-5204-46E2-B349-AD796827C382}" type="sibTrans" cxnId="{A455B8DC-23D0-4048-9F66-9686C8F9F72E}">
      <dgm:prSet/>
      <dgm:spPr/>
      <dgm:t>
        <a:bodyPr/>
        <a:lstStyle/>
        <a:p>
          <a:endParaRPr lang="es-ES"/>
        </a:p>
      </dgm:t>
    </dgm:pt>
    <dgm:pt modelId="{2FAF45C5-B351-4CA2-A520-5FAE4F0F3099}">
      <dgm:prSet phldrT="[Texto]"/>
      <dgm:spPr/>
      <dgm:t>
        <a:bodyPr/>
        <a:lstStyle/>
        <a:p>
          <a:endParaRPr lang="es-CO" dirty="0" smtClean="0"/>
        </a:p>
        <a:p>
          <a:r>
            <a:rPr lang="es-CO" dirty="0" smtClean="0"/>
            <a:t>Res 1326/2017</a:t>
          </a:r>
          <a:endParaRPr lang="es-ES" dirty="0"/>
        </a:p>
      </dgm:t>
    </dgm:pt>
    <dgm:pt modelId="{6D239D07-FD8F-4187-9E20-4692EAB7A299}" type="parTrans" cxnId="{AAB78EC6-53B6-429E-8AB5-904977261D95}">
      <dgm:prSet/>
      <dgm:spPr/>
      <dgm:t>
        <a:bodyPr/>
        <a:lstStyle/>
        <a:p>
          <a:endParaRPr lang="es-ES"/>
        </a:p>
      </dgm:t>
    </dgm:pt>
    <dgm:pt modelId="{EDFAF265-13A2-4F22-AACC-8869A59A51B0}" type="sibTrans" cxnId="{AAB78EC6-53B6-429E-8AB5-904977261D95}">
      <dgm:prSet/>
      <dgm:spPr/>
      <dgm:t>
        <a:bodyPr/>
        <a:lstStyle/>
        <a:p>
          <a:endParaRPr lang="es-ES"/>
        </a:p>
      </dgm:t>
    </dgm:pt>
    <dgm:pt modelId="{936533E6-7FBC-4DDA-A02F-10BB01981FE2}">
      <dgm:prSet phldrT="[Texto]"/>
      <dgm:spPr/>
      <dgm:t>
        <a:bodyPr/>
        <a:lstStyle/>
        <a:p>
          <a:r>
            <a:rPr lang="es-CO" dirty="0" smtClean="0"/>
            <a:t>RUEDA VERDE</a:t>
          </a:r>
        </a:p>
        <a:p>
          <a:r>
            <a:rPr lang="es-CO" dirty="0" smtClean="0"/>
            <a:t>SISTEMA VERDE</a:t>
          </a:r>
          <a:endParaRPr lang="es-ES" dirty="0"/>
        </a:p>
      </dgm:t>
    </dgm:pt>
    <dgm:pt modelId="{F7D5ADF9-6308-4326-A3E1-0AEA8428CC82}" type="parTrans" cxnId="{95C7E173-9192-417F-87A3-48EAD967FD90}">
      <dgm:prSet/>
      <dgm:spPr/>
      <dgm:t>
        <a:bodyPr/>
        <a:lstStyle/>
        <a:p>
          <a:endParaRPr lang="es-ES"/>
        </a:p>
      </dgm:t>
    </dgm:pt>
    <dgm:pt modelId="{2833F2CE-8D74-4029-9DBC-7CB2FEE99022}" type="sibTrans" cxnId="{95C7E173-9192-417F-87A3-48EAD967FD90}">
      <dgm:prSet/>
      <dgm:spPr/>
      <dgm:t>
        <a:bodyPr/>
        <a:lstStyle/>
        <a:p>
          <a:endParaRPr lang="es-ES"/>
        </a:p>
      </dgm:t>
    </dgm:pt>
    <dgm:pt modelId="{0F5A2984-CBAA-49CA-958A-5D7300771DCE}" type="pres">
      <dgm:prSet presAssocID="{233B218A-D3AB-47A3-B682-054B2A55AE9A}" presName="Name0" presStyleCnt="0">
        <dgm:presLayoutVars>
          <dgm:dir/>
          <dgm:resizeHandles val="exact"/>
        </dgm:presLayoutVars>
      </dgm:prSet>
      <dgm:spPr/>
    </dgm:pt>
    <dgm:pt modelId="{7083B8C4-FE85-46BF-B367-27ED278D43FD}" type="pres">
      <dgm:prSet presAssocID="{233B218A-D3AB-47A3-B682-054B2A55AE9A}" presName="bkgdShp" presStyleLbl="alignAccFollowNode1" presStyleIdx="0" presStyleCnt="1"/>
      <dgm:spPr/>
    </dgm:pt>
    <dgm:pt modelId="{489FEA0E-856C-474A-866A-C901C018A512}" type="pres">
      <dgm:prSet presAssocID="{233B218A-D3AB-47A3-B682-054B2A55AE9A}" presName="linComp" presStyleCnt="0"/>
      <dgm:spPr/>
    </dgm:pt>
    <dgm:pt modelId="{A1A7DA90-B9F0-466B-B5EB-2638FE503A72}" type="pres">
      <dgm:prSet presAssocID="{6F903951-CD9D-4EAC-9609-570DCDA046B9}" presName="compNode" presStyleCnt="0"/>
      <dgm:spPr/>
    </dgm:pt>
    <dgm:pt modelId="{A11BA4EC-0930-4955-A104-8D9FF8E914FF}" type="pres">
      <dgm:prSet presAssocID="{6F903951-CD9D-4EAC-9609-570DCDA046B9}" presName="node" presStyleLbl="node1" presStyleIdx="0" presStyleCnt="3">
        <dgm:presLayoutVars>
          <dgm:bulletEnabled val="1"/>
        </dgm:presLayoutVars>
      </dgm:prSet>
      <dgm:spPr/>
    </dgm:pt>
    <dgm:pt modelId="{EEF0DDC7-23DB-49F9-8A33-243FCA11FF41}" type="pres">
      <dgm:prSet presAssocID="{6F903951-CD9D-4EAC-9609-570DCDA046B9}" presName="invisiNode" presStyleLbl="node1" presStyleIdx="0" presStyleCnt="3"/>
      <dgm:spPr/>
    </dgm:pt>
    <dgm:pt modelId="{BF376ABA-3157-44FD-BE1C-C294393E4AA0}" type="pres">
      <dgm:prSet presAssocID="{6F903951-CD9D-4EAC-9609-570DCDA046B9}" presName="imagNode" presStyleLbl="fgImgPlace1" presStyleIdx="0" presStyleCnt="3"/>
      <dgm:spPr>
        <a:blipFill rotWithShape="1">
          <a:blip xmlns:r="http://schemas.openxmlformats.org/officeDocument/2006/relationships" r:embed="rId2"/>
          <a:stretch>
            <a:fillRect/>
          </a:stretch>
        </a:blipFill>
      </dgm:spPr>
      <dgm:t>
        <a:bodyPr/>
        <a:lstStyle/>
        <a:p>
          <a:endParaRPr lang="es-ES"/>
        </a:p>
      </dgm:t>
    </dgm:pt>
    <dgm:pt modelId="{4D8F7BDD-E481-48BC-9816-5A3841522B3C}" type="pres">
      <dgm:prSet presAssocID="{61AE8A44-5204-46E2-B349-AD796827C382}" presName="sibTrans" presStyleLbl="sibTrans2D1" presStyleIdx="0" presStyleCnt="0"/>
      <dgm:spPr/>
    </dgm:pt>
    <dgm:pt modelId="{76AB4C74-BEBE-495A-812D-D9AB7A4035EB}" type="pres">
      <dgm:prSet presAssocID="{2FAF45C5-B351-4CA2-A520-5FAE4F0F3099}" presName="compNode" presStyleCnt="0"/>
      <dgm:spPr/>
    </dgm:pt>
    <dgm:pt modelId="{95B2766D-E89F-415B-98C7-659E3B697776}" type="pres">
      <dgm:prSet presAssocID="{2FAF45C5-B351-4CA2-A520-5FAE4F0F3099}" presName="node" presStyleLbl="node1" presStyleIdx="1" presStyleCnt="3">
        <dgm:presLayoutVars>
          <dgm:bulletEnabled val="1"/>
        </dgm:presLayoutVars>
      </dgm:prSet>
      <dgm:spPr/>
      <dgm:t>
        <a:bodyPr/>
        <a:lstStyle/>
        <a:p>
          <a:endParaRPr lang="es-ES"/>
        </a:p>
      </dgm:t>
    </dgm:pt>
    <dgm:pt modelId="{1BCC9978-1F77-4703-BD31-90318E81BFA6}" type="pres">
      <dgm:prSet presAssocID="{2FAF45C5-B351-4CA2-A520-5FAE4F0F3099}" presName="invisiNode" presStyleLbl="node1" presStyleIdx="1" presStyleCnt="3"/>
      <dgm:spPr/>
    </dgm:pt>
    <dgm:pt modelId="{DBF6AC7F-ED82-4F85-A368-8636D9E4A33B}" type="pres">
      <dgm:prSet presAssocID="{2FAF45C5-B351-4CA2-A520-5FAE4F0F3099}" presName="imagNode" presStyleLbl="fgImgPlace1" presStyleIdx="1" presStyleCnt="3"/>
      <dgm:spPr>
        <a:blipFill rotWithShape="1">
          <a:blip xmlns:r="http://schemas.openxmlformats.org/officeDocument/2006/relationships" r:embed="rId3"/>
          <a:stretch>
            <a:fillRect/>
          </a:stretch>
        </a:blipFill>
      </dgm:spPr>
      <dgm:t>
        <a:bodyPr/>
        <a:lstStyle/>
        <a:p>
          <a:endParaRPr lang="es-ES"/>
        </a:p>
      </dgm:t>
    </dgm:pt>
    <dgm:pt modelId="{99D6D6E3-7B28-47A2-888F-D8E0A06AE5F4}" type="pres">
      <dgm:prSet presAssocID="{EDFAF265-13A2-4F22-AACC-8869A59A51B0}" presName="sibTrans" presStyleLbl="sibTrans2D1" presStyleIdx="0" presStyleCnt="0"/>
      <dgm:spPr/>
    </dgm:pt>
    <dgm:pt modelId="{B7C8704A-EA9C-440D-8689-B6AF7A3C83C6}" type="pres">
      <dgm:prSet presAssocID="{936533E6-7FBC-4DDA-A02F-10BB01981FE2}" presName="compNode" presStyleCnt="0"/>
      <dgm:spPr/>
    </dgm:pt>
    <dgm:pt modelId="{6455754D-BF67-4533-B00F-2ADE2492135D}" type="pres">
      <dgm:prSet presAssocID="{936533E6-7FBC-4DDA-A02F-10BB01981FE2}" presName="node" presStyleLbl="node1" presStyleIdx="2" presStyleCnt="3">
        <dgm:presLayoutVars>
          <dgm:bulletEnabled val="1"/>
        </dgm:presLayoutVars>
      </dgm:prSet>
      <dgm:spPr/>
      <dgm:t>
        <a:bodyPr/>
        <a:lstStyle/>
        <a:p>
          <a:endParaRPr lang="es-ES"/>
        </a:p>
      </dgm:t>
    </dgm:pt>
    <dgm:pt modelId="{14477862-BE99-46B9-A88B-1D70EDACA902}" type="pres">
      <dgm:prSet presAssocID="{936533E6-7FBC-4DDA-A02F-10BB01981FE2}" presName="invisiNode" presStyleLbl="node1" presStyleIdx="2" presStyleCnt="3"/>
      <dgm:spPr/>
    </dgm:pt>
    <dgm:pt modelId="{88DDEFE0-87C5-4CCD-8E54-FB1E384F1582}" type="pres">
      <dgm:prSet presAssocID="{936533E6-7FBC-4DDA-A02F-10BB01981FE2}" presName="imagNode" presStyleLbl="fgImgPlace1" presStyleIdx="2" presStyleCnt="3"/>
      <dgm:spPr>
        <a:blipFill rotWithShape="1">
          <a:blip xmlns:r="http://schemas.openxmlformats.org/officeDocument/2006/relationships" r:embed="rId4"/>
          <a:stretch>
            <a:fillRect/>
          </a:stretch>
        </a:blipFill>
      </dgm:spPr>
    </dgm:pt>
  </dgm:ptLst>
  <dgm:cxnLst>
    <dgm:cxn modelId="{95C7E173-9192-417F-87A3-48EAD967FD90}" srcId="{233B218A-D3AB-47A3-B682-054B2A55AE9A}" destId="{936533E6-7FBC-4DDA-A02F-10BB01981FE2}" srcOrd="2" destOrd="0" parTransId="{F7D5ADF9-6308-4326-A3E1-0AEA8428CC82}" sibTransId="{2833F2CE-8D74-4029-9DBC-7CB2FEE99022}"/>
    <dgm:cxn modelId="{90685F1E-A488-418C-98C5-CCD49E1C8E62}" type="presOf" srcId="{6F903951-CD9D-4EAC-9609-570DCDA046B9}" destId="{A11BA4EC-0930-4955-A104-8D9FF8E914FF}" srcOrd="0" destOrd="0" presId="urn:microsoft.com/office/officeart/2005/8/layout/pList2"/>
    <dgm:cxn modelId="{7A6B6FAF-3976-4F4C-8090-D23984B083E6}" type="presOf" srcId="{233B218A-D3AB-47A3-B682-054B2A55AE9A}" destId="{0F5A2984-CBAA-49CA-958A-5D7300771DCE}" srcOrd="0" destOrd="0" presId="urn:microsoft.com/office/officeart/2005/8/layout/pList2"/>
    <dgm:cxn modelId="{B2145DA4-CB8C-47BD-9CDE-62748DD594DD}" type="presOf" srcId="{61AE8A44-5204-46E2-B349-AD796827C382}" destId="{4D8F7BDD-E481-48BC-9816-5A3841522B3C}" srcOrd="0" destOrd="0" presId="urn:microsoft.com/office/officeart/2005/8/layout/pList2"/>
    <dgm:cxn modelId="{BAF7CE42-8FFC-4ADA-9D74-D622A5533393}" type="presOf" srcId="{936533E6-7FBC-4DDA-A02F-10BB01981FE2}" destId="{6455754D-BF67-4533-B00F-2ADE2492135D}" srcOrd="0" destOrd="0" presId="urn:microsoft.com/office/officeart/2005/8/layout/pList2"/>
    <dgm:cxn modelId="{AAB78EC6-53B6-429E-8AB5-904977261D95}" srcId="{233B218A-D3AB-47A3-B682-054B2A55AE9A}" destId="{2FAF45C5-B351-4CA2-A520-5FAE4F0F3099}" srcOrd="1" destOrd="0" parTransId="{6D239D07-FD8F-4187-9E20-4692EAB7A299}" sibTransId="{EDFAF265-13A2-4F22-AACC-8869A59A51B0}"/>
    <dgm:cxn modelId="{10B24254-4DAD-458E-A7C5-1CCDAFD84A03}" type="presOf" srcId="{EDFAF265-13A2-4F22-AACC-8869A59A51B0}" destId="{99D6D6E3-7B28-47A2-888F-D8E0A06AE5F4}" srcOrd="0" destOrd="0" presId="urn:microsoft.com/office/officeart/2005/8/layout/pList2"/>
    <dgm:cxn modelId="{119D402D-4AE6-42DB-8289-DBDDCB6BD103}" type="presOf" srcId="{2FAF45C5-B351-4CA2-A520-5FAE4F0F3099}" destId="{95B2766D-E89F-415B-98C7-659E3B697776}" srcOrd="0" destOrd="0" presId="urn:microsoft.com/office/officeart/2005/8/layout/pList2"/>
    <dgm:cxn modelId="{A455B8DC-23D0-4048-9F66-9686C8F9F72E}" srcId="{233B218A-D3AB-47A3-B682-054B2A55AE9A}" destId="{6F903951-CD9D-4EAC-9609-570DCDA046B9}" srcOrd="0" destOrd="0" parTransId="{B24ACE4D-8B18-4846-86B7-0DE6A1F56D0F}" sibTransId="{61AE8A44-5204-46E2-B349-AD796827C382}"/>
    <dgm:cxn modelId="{BF979856-93C2-4E4D-B120-8D87D61FD5EA}" type="presParOf" srcId="{0F5A2984-CBAA-49CA-958A-5D7300771DCE}" destId="{7083B8C4-FE85-46BF-B367-27ED278D43FD}" srcOrd="0" destOrd="0" presId="urn:microsoft.com/office/officeart/2005/8/layout/pList2"/>
    <dgm:cxn modelId="{985EA652-68B3-490E-B5D5-977B40B4708E}" type="presParOf" srcId="{0F5A2984-CBAA-49CA-958A-5D7300771DCE}" destId="{489FEA0E-856C-474A-866A-C901C018A512}" srcOrd="1" destOrd="0" presId="urn:microsoft.com/office/officeart/2005/8/layout/pList2"/>
    <dgm:cxn modelId="{97D6DA7B-1045-4321-9DAA-73EB6200B444}" type="presParOf" srcId="{489FEA0E-856C-474A-866A-C901C018A512}" destId="{A1A7DA90-B9F0-466B-B5EB-2638FE503A72}" srcOrd="0" destOrd="0" presId="urn:microsoft.com/office/officeart/2005/8/layout/pList2"/>
    <dgm:cxn modelId="{E6FE2F67-F96F-4B11-8BCA-701995395DC3}" type="presParOf" srcId="{A1A7DA90-B9F0-466B-B5EB-2638FE503A72}" destId="{A11BA4EC-0930-4955-A104-8D9FF8E914FF}" srcOrd="0" destOrd="0" presId="urn:microsoft.com/office/officeart/2005/8/layout/pList2"/>
    <dgm:cxn modelId="{54A2FCC7-1F05-4A38-AD2C-A3CEC07CC3F7}" type="presParOf" srcId="{A1A7DA90-B9F0-466B-B5EB-2638FE503A72}" destId="{EEF0DDC7-23DB-49F9-8A33-243FCA11FF41}" srcOrd="1" destOrd="0" presId="urn:microsoft.com/office/officeart/2005/8/layout/pList2"/>
    <dgm:cxn modelId="{5821D12A-03CE-4749-9B2E-BF572C7F4AB2}" type="presParOf" srcId="{A1A7DA90-B9F0-466B-B5EB-2638FE503A72}" destId="{BF376ABA-3157-44FD-BE1C-C294393E4AA0}" srcOrd="2" destOrd="0" presId="urn:microsoft.com/office/officeart/2005/8/layout/pList2"/>
    <dgm:cxn modelId="{81781483-7FD7-4A02-863A-5B09C98C7BA6}" type="presParOf" srcId="{489FEA0E-856C-474A-866A-C901C018A512}" destId="{4D8F7BDD-E481-48BC-9816-5A3841522B3C}" srcOrd="1" destOrd="0" presId="urn:microsoft.com/office/officeart/2005/8/layout/pList2"/>
    <dgm:cxn modelId="{317738FD-D161-44E9-9946-DC9E55251F30}" type="presParOf" srcId="{489FEA0E-856C-474A-866A-C901C018A512}" destId="{76AB4C74-BEBE-495A-812D-D9AB7A4035EB}" srcOrd="2" destOrd="0" presId="urn:microsoft.com/office/officeart/2005/8/layout/pList2"/>
    <dgm:cxn modelId="{EF3F55F0-0007-426A-BE96-5BCACD6D30F2}" type="presParOf" srcId="{76AB4C74-BEBE-495A-812D-D9AB7A4035EB}" destId="{95B2766D-E89F-415B-98C7-659E3B697776}" srcOrd="0" destOrd="0" presId="urn:microsoft.com/office/officeart/2005/8/layout/pList2"/>
    <dgm:cxn modelId="{275E0E82-31FB-474B-94F4-989D270F7E9E}" type="presParOf" srcId="{76AB4C74-BEBE-495A-812D-D9AB7A4035EB}" destId="{1BCC9978-1F77-4703-BD31-90318E81BFA6}" srcOrd="1" destOrd="0" presId="urn:microsoft.com/office/officeart/2005/8/layout/pList2"/>
    <dgm:cxn modelId="{0DAA603D-79C3-462A-BA1C-037975612951}" type="presParOf" srcId="{76AB4C74-BEBE-495A-812D-D9AB7A4035EB}" destId="{DBF6AC7F-ED82-4F85-A368-8636D9E4A33B}" srcOrd="2" destOrd="0" presId="urn:microsoft.com/office/officeart/2005/8/layout/pList2"/>
    <dgm:cxn modelId="{9B49F7C7-B947-48C8-AA67-CF5812DD837A}" type="presParOf" srcId="{489FEA0E-856C-474A-866A-C901C018A512}" destId="{99D6D6E3-7B28-47A2-888F-D8E0A06AE5F4}" srcOrd="3" destOrd="0" presId="urn:microsoft.com/office/officeart/2005/8/layout/pList2"/>
    <dgm:cxn modelId="{79C4B039-2C67-4EB4-9DA9-C1EDAFB8EE77}" type="presParOf" srcId="{489FEA0E-856C-474A-866A-C901C018A512}" destId="{B7C8704A-EA9C-440D-8689-B6AF7A3C83C6}" srcOrd="4" destOrd="0" presId="urn:microsoft.com/office/officeart/2005/8/layout/pList2"/>
    <dgm:cxn modelId="{84901F46-C4F3-4B1C-AAB5-A694EF1BE8DA}" type="presParOf" srcId="{B7C8704A-EA9C-440D-8689-B6AF7A3C83C6}" destId="{6455754D-BF67-4533-B00F-2ADE2492135D}" srcOrd="0" destOrd="0" presId="urn:microsoft.com/office/officeart/2005/8/layout/pList2"/>
    <dgm:cxn modelId="{98923E79-CB7F-49B8-B07B-CF88A89DB488}" type="presParOf" srcId="{B7C8704A-EA9C-440D-8689-B6AF7A3C83C6}" destId="{14477862-BE99-46B9-A88B-1D70EDACA902}" srcOrd="1" destOrd="0" presId="urn:microsoft.com/office/officeart/2005/8/layout/pList2"/>
    <dgm:cxn modelId="{B3EE4C4A-2E1D-4C25-ACE8-E1C183521902}" type="presParOf" srcId="{B7C8704A-EA9C-440D-8689-B6AF7A3C83C6}" destId="{88DDEFE0-87C5-4CCD-8E54-FB1E384F1582}"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D43D1EB-A119-4BDB-B5F3-45CB24EA0626}" type="doc">
      <dgm:prSet loTypeId="urn:microsoft.com/office/officeart/2005/8/layout/pList2" loCatId="list" qsTypeId="urn:microsoft.com/office/officeart/2005/8/quickstyle/simple1" qsCatId="simple" csTypeId="urn:microsoft.com/office/officeart/2005/8/colors/colorful4" csCatId="colorful" phldr="1"/>
      <dgm:spPr/>
    </dgm:pt>
    <dgm:pt modelId="{E093AEF9-CFD1-452A-A9DD-643E11BA8CCE}">
      <dgm:prSet phldrT="[Texto]" phldr="1"/>
      <dgm:spPr>
        <a:blipFill rotWithShape="0">
          <a:blip xmlns:r="http://schemas.openxmlformats.org/officeDocument/2006/relationships" r:embed="rId1"/>
          <a:stretch>
            <a:fillRect/>
          </a:stretch>
        </a:blipFill>
      </dgm:spPr>
      <dgm:t>
        <a:bodyPr/>
        <a:lstStyle/>
        <a:p>
          <a:endParaRPr lang="es-ES" dirty="0"/>
        </a:p>
      </dgm:t>
    </dgm:pt>
    <dgm:pt modelId="{763DB83A-CEED-458F-AB24-7C062CB790BC}" type="parTrans" cxnId="{D7A01B21-043A-412B-ACF7-BE5FA90580B5}">
      <dgm:prSet/>
      <dgm:spPr/>
      <dgm:t>
        <a:bodyPr/>
        <a:lstStyle/>
        <a:p>
          <a:endParaRPr lang="es-ES"/>
        </a:p>
      </dgm:t>
    </dgm:pt>
    <dgm:pt modelId="{FA6468F4-F9FB-4447-AE83-FE4B7889FECB}" type="sibTrans" cxnId="{D7A01B21-043A-412B-ACF7-BE5FA90580B5}">
      <dgm:prSet/>
      <dgm:spPr/>
      <dgm:t>
        <a:bodyPr/>
        <a:lstStyle/>
        <a:p>
          <a:endParaRPr lang="es-ES"/>
        </a:p>
      </dgm:t>
    </dgm:pt>
    <dgm:pt modelId="{51A4CBEF-929E-4003-8E82-53FCD9420696}">
      <dgm:prSet phldrT="[Texto]"/>
      <dgm:spPr/>
      <dgm:t>
        <a:bodyPr/>
        <a:lstStyle/>
        <a:p>
          <a:endParaRPr lang="es-CO" dirty="0" smtClean="0"/>
        </a:p>
        <a:p>
          <a:endParaRPr lang="es-CO" dirty="0" smtClean="0"/>
        </a:p>
        <a:p>
          <a:r>
            <a:rPr lang="es-CO" dirty="0" smtClean="0"/>
            <a:t>Res 1675/2013</a:t>
          </a:r>
          <a:endParaRPr lang="es-ES" dirty="0"/>
        </a:p>
      </dgm:t>
    </dgm:pt>
    <dgm:pt modelId="{A4C5A732-0348-4A4C-974F-53E42CBE3F58}" type="parTrans" cxnId="{CBB9701F-29B9-4B78-A52A-2A79A7177682}">
      <dgm:prSet/>
      <dgm:spPr/>
      <dgm:t>
        <a:bodyPr/>
        <a:lstStyle/>
        <a:p>
          <a:endParaRPr lang="es-ES"/>
        </a:p>
      </dgm:t>
    </dgm:pt>
    <dgm:pt modelId="{6DC21A82-1B6C-45CF-A84C-9A278B999FC8}" type="sibTrans" cxnId="{CBB9701F-29B9-4B78-A52A-2A79A7177682}">
      <dgm:prSet/>
      <dgm:spPr/>
      <dgm:t>
        <a:bodyPr/>
        <a:lstStyle/>
        <a:p>
          <a:endParaRPr lang="es-ES"/>
        </a:p>
      </dgm:t>
    </dgm:pt>
    <dgm:pt modelId="{26D4685B-601E-4A34-877E-EFEFA1B48032}">
      <dgm:prSet phldrT="[Texto]"/>
      <dgm:spPr/>
      <dgm:t>
        <a:bodyPr/>
        <a:lstStyle/>
        <a:p>
          <a:endParaRPr lang="es-CO" dirty="0" smtClean="0"/>
        </a:p>
        <a:p>
          <a:r>
            <a:rPr lang="es-CO" dirty="0" smtClean="0"/>
            <a:t>CIERRA EL CICLO</a:t>
          </a:r>
        </a:p>
        <a:p>
          <a:r>
            <a:rPr lang="es-CO" dirty="0" smtClean="0"/>
            <a:t>CAMPO LIMPIO</a:t>
          </a:r>
        </a:p>
        <a:p>
          <a:r>
            <a:rPr lang="es-CO" dirty="0" smtClean="0"/>
            <a:t>BIOENTORNO</a:t>
          </a:r>
        </a:p>
        <a:p>
          <a:r>
            <a:rPr lang="es-CO" dirty="0" smtClean="0"/>
            <a:t>COLECTA</a:t>
          </a:r>
          <a:endParaRPr lang="es-ES" dirty="0"/>
        </a:p>
      </dgm:t>
    </dgm:pt>
    <dgm:pt modelId="{0811EA86-C67D-4D4A-B339-D32A1D843A57}" type="parTrans" cxnId="{E46D3653-82C9-48CB-9310-76C68D506984}">
      <dgm:prSet/>
      <dgm:spPr/>
      <dgm:t>
        <a:bodyPr/>
        <a:lstStyle/>
        <a:p>
          <a:endParaRPr lang="es-ES"/>
        </a:p>
      </dgm:t>
    </dgm:pt>
    <dgm:pt modelId="{D4043E23-03BF-471D-BF5A-8D9F1CE3B870}" type="sibTrans" cxnId="{E46D3653-82C9-48CB-9310-76C68D506984}">
      <dgm:prSet/>
      <dgm:spPr/>
      <dgm:t>
        <a:bodyPr/>
        <a:lstStyle/>
        <a:p>
          <a:endParaRPr lang="es-ES"/>
        </a:p>
      </dgm:t>
    </dgm:pt>
    <dgm:pt modelId="{66876604-8727-4394-8204-D86EFFB07A44}" type="pres">
      <dgm:prSet presAssocID="{0D43D1EB-A119-4BDB-B5F3-45CB24EA0626}" presName="Name0" presStyleCnt="0">
        <dgm:presLayoutVars>
          <dgm:dir/>
          <dgm:resizeHandles val="exact"/>
        </dgm:presLayoutVars>
      </dgm:prSet>
      <dgm:spPr/>
    </dgm:pt>
    <dgm:pt modelId="{0816EB54-E087-4253-88E3-B0B4470BC5E9}" type="pres">
      <dgm:prSet presAssocID="{0D43D1EB-A119-4BDB-B5F3-45CB24EA0626}" presName="bkgdShp" presStyleLbl="alignAccFollowNode1" presStyleIdx="0" presStyleCnt="1"/>
      <dgm:spPr/>
    </dgm:pt>
    <dgm:pt modelId="{D7C6D81E-4AC0-4E8A-875A-D25B40F89D59}" type="pres">
      <dgm:prSet presAssocID="{0D43D1EB-A119-4BDB-B5F3-45CB24EA0626}" presName="linComp" presStyleCnt="0"/>
      <dgm:spPr/>
    </dgm:pt>
    <dgm:pt modelId="{B1E93A7B-228E-44B4-A930-4282FC3AB747}" type="pres">
      <dgm:prSet presAssocID="{E093AEF9-CFD1-452A-A9DD-643E11BA8CCE}" presName="compNode" presStyleCnt="0"/>
      <dgm:spPr/>
    </dgm:pt>
    <dgm:pt modelId="{B26E374E-9C48-471C-8908-0F069FB0678B}" type="pres">
      <dgm:prSet presAssocID="{E093AEF9-CFD1-452A-A9DD-643E11BA8CCE}" presName="node" presStyleLbl="node1" presStyleIdx="0" presStyleCnt="3">
        <dgm:presLayoutVars>
          <dgm:bulletEnabled val="1"/>
        </dgm:presLayoutVars>
      </dgm:prSet>
      <dgm:spPr/>
    </dgm:pt>
    <dgm:pt modelId="{C99EE3F7-63ED-4744-9FE9-DD88A109E61F}" type="pres">
      <dgm:prSet presAssocID="{E093AEF9-CFD1-452A-A9DD-643E11BA8CCE}" presName="invisiNode" presStyleLbl="node1" presStyleIdx="0" presStyleCnt="3"/>
      <dgm:spPr/>
    </dgm:pt>
    <dgm:pt modelId="{276D913C-C471-4B4A-A86A-7A0482EABF4D}" type="pres">
      <dgm:prSet presAssocID="{E093AEF9-CFD1-452A-A9DD-643E11BA8CCE}" presName="imagNode" presStyleLbl="fgImgPlace1" presStyleIdx="0" presStyleCnt="3"/>
      <dgm:spPr>
        <a:blipFill rotWithShape="1">
          <a:blip xmlns:r="http://schemas.openxmlformats.org/officeDocument/2006/relationships" r:embed="rId2"/>
          <a:stretch>
            <a:fillRect/>
          </a:stretch>
        </a:blipFill>
      </dgm:spPr>
      <dgm:t>
        <a:bodyPr/>
        <a:lstStyle/>
        <a:p>
          <a:endParaRPr lang="es-ES"/>
        </a:p>
      </dgm:t>
    </dgm:pt>
    <dgm:pt modelId="{F46645E8-A520-4930-A631-8D2CE5BA0A33}" type="pres">
      <dgm:prSet presAssocID="{FA6468F4-F9FB-4447-AE83-FE4B7889FECB}" presName="sibTrans" presStyleLbl="sibTrans2D1" presStyleIdx="0" presStyleCnt="0"/>
      <dgm:spPr/>
    </dgm:pt>
    <dgm:pt modelId="{F7C7EB9F-890E-4F07-8C1F-95D5EC3004F5}" type="pres">
      <dgm:prSet presAssocID="{51A4CBEF-929E-4003-8E82-53FCD9420696}" presName="compNode" presStyleCnt="0"/>
      <dgm:spPr/>
    </dgm:pt>
    <dgm:pt modelId="{837B5A9B-9235-4589-8F7E-C6944C4696F9}" type="pres">
      <dgm:prSet presAssocID="{51A4CBEF-929E-4003-8E82-53FCD9420696}" presName="node" presStyleLbl="node1" presStyleIdx="1" presStyleCnt="3">
        <dgm:presLayoutVars>
          <dgm:bulletEnabled val="1"/>
        </dgm:presLayoutVars>
      </dgm:prSet>
      <dgm:spPr/>
      <dgm:t>
        <a:bodyPr/>
        <a:lstStyle/>
        <a:p>
          <a:endParaRPr lang="es-ES"/>
        </a:p>
      </dgm:t>
    </dgm:pt>
    <dgm:pt modelId="{CCEB1351-AF46-4E0C-931E-F7937EABE0FB}" type="pres">
      <dgm:prSet presAssocID="{51A4CBEF-929E-4003-8E82-53FCD9420696}" presName="invisiNode" presStyleLbl="node1" presStyleIdx="1" presStyleCnt="3"/>
      <dgm:spPr/>
    </dgm:pt>
    <dgm:pt modelId="{B993323E-D8D7-4FF7-8C31-0ABEF266D449}" type="pres">
      <dgm:prSet presAssocID="{51A4CBEF-929E-4003-8E82-53FCD9420696}" presName="imagNode" presStyleLbl="fgImgPlace1" presStyleIdx="1" presStyleCnt="3"/>
      <dgm:spPr>
        <a:blipFill rotWithShape="1">
          <a:blip xmlns:r="http://schemas.openxmlformats.org/officeDocument/2006/relationships" r:embed="rId3"/>
          <a:stretch>
            <a:fillRect/>
          </a:stretch>
        </a:blipFill>
      </dgm:spPr>
      <dgm:t>
        <a:bodyPr/>
        <a:lstStyle/>
        <a:p>
          <a:endParaRPr lang="es-ES"/>
        </a:p>
      </dgm:t>
    </dgm:pt>
    <dgm:pt modelId="{96683460-78E0-4E93-BA74-3A8AC4A5E518}" type="pres">
      <dgm:prSet presAssocID="{6DC21A82-1B6C-45CF-A84C-9A278B999FC8}" presName="sibTrans" presStyleLbl="sibTrans2D1" presStyleIdx="0" presStyleCnt="0"/>
      <dgm:spPr/>
    </dgm:pt>
    <dgm:pt modelId="{890AFC02-7C14-4259-9E81-C62485712856}" type="pres">
      <dgm:prSet presAssocID="{26D4685B-601E-4A34-877E-EFEFA1B48032}" presName="compNode" presStyleCnt="0"/>
      <dgm:spPr/>
    </dgm:pt>
    <dgm:pt modelId="{C701368C-13DE-4329-A215-B5776DF86371}" type="pres">
      <dgm:prSet presAssocID="{26D4685B-601E-4A34-877E-EFEFA1B48032}" presName="node" presStyleLbl="node1" presStyleIdx="2" presStyleCnt="3">
        <dgm:presLayoutVars>
          <dgm:bulletEnabled val="1"/>
        </dgm:presLayoutVars>
      </dgm:prSet>
      <dgm:spPr/>
      <dgm:t>
        <a:bodyPr/>
        <a:lstStyle/>
        <a:p>
          <a:endParaRPr lang="es-ES"/>
        </a:p>
      </dgm:t>
    </dgm:pt>
    <dgm:pt modelId="{F6F457F0-4F73-4B92-BC35-C8172BE68F89}" type="pres">
      <dgm:prSet presAssocID="{26D4685B-601E-4A34-877E-EFEFA1B48032}" presName="invisiNode" presStyleLbl="node1" presStyleIdx="2" presStyleCnt="3"/>
      <dgm:spPr/>
    </dgm:pt>
    <dgm:pt modelId="{509A7CCA-579F-4F6C-A146-5B8B70B72CB3}" type="pres">
      <dgm:prSet presAssocID="{26D4685B-601E-4A34-877E-EFEFA1B48032}" presName="imagNode" presStyleLbl="fgImgPlace1" presStyleIdx="2" presStyleCnt="3"/>
      <dgm:spPr>
        <a:blipFill rotWithShape="1">
          <a:blip xmlns:r="http://schemas.openxmlformats.org/officeDocument/2006/relationships" r:embed="rId4"/>
          <a:stretch>
            <a:fillRect/>
          </a:stretch>
        </a:blipFill>
      </dgm:spPr>
      <dgm:t>
        <a:bodyPr/>
        <a:lstStyle/>
        <a:p>
          <a:endParaRPr lang="es-ES"/>
        </a:p>
      </dgm:t>
    </dgm:pt>
  </dgm:ptLst>
  <dgm:cxnLst>
    <dgm:cxn modelId="{047D8AC7-F079-4140-9B42-2A32E4992458}" type="presOf" srcId="{26D4685B-601E-4A34-877E-EFEFA1B48032}" destId="{C701368C-13DE-4329-A215-B5776DF86371}" srcOrd="0" destOrd="0" presId="urn:microsoft.com/office/officeart/2005/8/layout/pList2"/>
    <dgm:cxn modelId="{E46D3653-82C9-48CB-9310-76C68D506984}" srcId="{0D43D1EB-A119-4BDB-B5F3-45CB24EA0626}" destId="{26D4685B-601E-4A34-877E-EFEFA1B48032}" srcOrd="2" destOrd="0" parTransId="{0811EA86-C67D-4D4A-B339-D32A1D843A57}" sibTransId="{D4043E23-03BF-471D-BF5A-8D9F1CE3B870}"/>
    <dgm:cxn modelId="{B7D55B9F-A271-41AC-9FEF-55E3663F6A17}" type="presOf" srcId="{6DC21A82-1B6C-45CF-A84C-9A278B999FC8}" destId="{96683460-78E0-4E93-BA74-3A8AC4A5E518}" srcOrd="0" destOrd="0" presId="urn:microsoft.com/office/officeart/2005/8/layout/pList2"/>
    <dgm:cxn modelId="{F40E5C4B-A6AE-482B-9850-85702BD5F02A}" type="presOf" srcId="{51A4CBEF-929E-4003-8E82-53FCD9420696}" destId="{837B5A9B-9235-4589-8F7E-C6944C4696F9}" srcOrd="0" destOrd="0" presId="urn:microsoft.com/office/officeart/2005/8/layout/pList2"/>
    <dgm:cxn modelId="{D7A01B21-043A-412B-ACF7-BE5FA90580B5}" srcId="{0D43D1EB-A119-4BDB-B5F3-45CB24EA0626}" destId="{E093AEF9-CFD1-452A-A9DD-643E11BA8CCE}" srcOrd="0" destOrd="0" parTransId="{763DB83A-CEED-458F-AB24-7C062CB790BC}" sibTransId="{FA6468F4-F9FB-4447-AE83-FE4B7889FECB}"/>
    <dgm:cxn modelId="{2AC41F17-DC88-42A7-BEC0-BBC619F3474C}" type="presOf" srcId="{FA6468F4-F9FB-4447-AE83-FE4B7889FECB}" destId="{F46645E8-A520-4930-A631-8D2CE5BA0A33}" srcOrd="0" destOrd="0" presId="urn:microsoft.com/office/officeart/2005/8/layout/pList2"/>
    <dgm:cxn modelId="{6F964C01-057C-4551-86CF-309FD96DB598}" type="presOf" srcId="{0D43D1EB-A119-4BDB-B5F3-45CB24EA0626}" destId="{66876604-8727-4394-8204-D86EFFB07A44}" srcOrd="0" destOrd="0" presId="urn:microsoft.com/office/officeart/2005/8/layout/pList2"/>
    <dgm:cxn modelId="{030D499D-41F3-4A26-B15B-4101149377BC}" type="presOf" srcId="{E093AEF9-CFD1-452A-A9DD-643E11BA8CCE}" destId="{B26E374E-9C48-471C-8908-0F069FB0678B}" srcOrd="0" destOrd="0" presId="urn:microsoft.com/office/officeart/2005/8/layout/pList2"/>
    <dgm:cxn modelId="{CBB9701F-29B9-4B78-A52A-2A79A7177682}" srcId="{0D43D1EB-A119-4BDB-B5F3-45CB24EA0626}" destId="{51A4CBEF-929E-4003-8E82-53FCD9420696}" srcOrd="1" destOrd="0" parTransId="{A4C5A732-0348-4A4C-974F-53E42CBE3F58}" sibTransId="{6DC21A82-1B6C-45CF-A84C-9A278B999FC8}"/>
    <dgm:cxn modelId="{EFDB5073-7941-4076-9AAC-3506372798BD}" type="presParOf" srcId="{66876604-8727-4394-8204-D86EFFB07A44}" destId="{0816EB54-E087-4253-88E3-B0B4470BC5E9}" srcOrd="0" destOrd="0" presId="urn:microsoft.com/office/officeart/2005/8/layout/pList2"/>
    <dgm:cxn modelId="{FA3A83F8-0ECD-46CE-9F9D-087574DD640B}" type="presParOf" srcId="{66876604-8727-4394-8204-D86EFFB07A44}" destId="{D7C6D81E-4AC0-4E8A-875A-D25B40F89D59}" srcOrd="1" destOrd="0" presId="urn:microsoft.com/office/officeart/2005/8/layout/pList2"/>
    <dgm:cxn modelId="{8C5F1AFA-1136-4849-815F-FB072D267959}" type="presParOf" srcId="{D7C6D81E-4AC0-4E8A-875A-D25B40F89D59}" destId="{B1E93A7B-228E-44B4-A930-4282FC3AB747}" srcOrd="0" destOrd="0" presId="urn:microsoft.com/office/officeart/2005/8/layout/pList2"/>
    <dgm:cxn modelId="{CD6B7156-7099-4F51-8EE1-6E265DC38086}" type="presParOf" srcId="{B1E93A7B-228E-44B4-A930-4282FC3AB747}" destId="{B26E374E-9C48-471C-8908-0F069FB0678B}" srcOrd="0" destOrd="0" presId="urn:microsoft.com/office/officeart/2005/8/layout/pList2"/>
    <dgm:cxn modelId="{72482FAC-2A1E-4660-8403-D02B49CC2D55}" type="presParOf" srcId="{B1E93A7B-228E-44B4-A930-4282FC3AB747}" destId="{C99EE3F7-63ED-4744-9FE9-DD88A109E61F}" srcOrd="1" destOrd="0" presId="urn:microsoft.com/office/officeart/2005/8/layout/pList2"/>
    <dgm:cxn modelId="{95638932-741F-4C8F-AF1D-BD5F8E972B80}" type="presParOf" srcId="{B1E93A7B-228E-44B4-A930-4282FC3AB747}" destId="{276D913C-C471-4B4A-A86A-7A0482EABF4D}" srcOrd="2" destOrd="0" presId="urn:microsoft.com/office/officeart/2005/8/layout/pList2"/>
    <dgm:cxn modelId="{69B772AF-7775-46D0-8EA4-DB19F6A4493D}" type="presParOf" srcId="{D7C6D81E-4AC0-4E8A-875A-D25B40F89D59}" destId="{F46645E8-A520-4930-A631-8D2CE5BA0A33}" srcOrd="1" destOrd="0" presId="urn:microsoft.com/office/officeart/2005/8/layout/pList2"/>
    <dgm:cxn modelId="{AB6F314F-729C-44A0-9A17-946B087A7EFF}" type="presParOf" srcId="{D7C6D81E-4AC0-4E8A-875A-D25B40F89D59}" destId="{F7C7EB9F-890E-4F07-8C1F-95D5EC3004F5}" srcOrd="2" destOrd="0" presId="urn:microsoft.com/office/officeart/2005/8/layout/pList2"/>
    <dgm:cxn modelId="{601666C7-5FD8-4FC8-9492-A2718950B9A3}" type="presParOf" srcId="{F7C7EB9F-890E-4F07-8C1F-95D5EC3004F5}" destId="{837B5A9B-9235-4589-8F7E-C6944C4696F9}" srcOrd="0" destOrd="0" presId="urn:microsoft.com/office/officeart/2005/8/layout/pList2"/>
    <dgm:cxn modelId="{F7213157-1836-4518-8D91-7F1AF7938AB9}" type="presParOf" srcId="{F7C7EB9F-890E-4F07-8C1F-95D5EC3004F5}" destId="{CCEB1351-AF46-4E0C-931E-F7937EABE0FB}" srcOrd="1" destOrd="0" presId="urn:microsoft.com/office/officeart/2005/8/layout/pList2"/>
    <dgm:cxn modelId="{0B4AFA60-DF50-4E37-93BC-78EE49B6A4B2}" type="presParOf" srcId="{F7C7EB9F-890E-4F07-8C1F-95D5EC3004F5}" destId="{B993323E-D8D7-4FF7-8C31-0ABEF266D449}" srcOrd="2" destOrd="0" presId="urn:microsoft.com/office/officeart/2005/8/layout/pList2"/>
    <dgm:cxn modelId="{136072B3-465F-4AE0-81D6-F047E02A8FFD}" type="presParOf" srcId="{D7C6D81E-4AC0-4E8A-875A-D25B40F89D59}" destId="{96683460-78E0-4E93-BA74-3A8AC4A5E518}" srcOrd="3" destOrd="0" presId="urn:microsoft.com/office/officeart/2005/8/layout/pList2"/>
    <dgm:cxn modelId="{22BF9C02-B66E-41F1-AEB5-B3937702BE9B}" type="presParOf" srcId="{D7C6D81E-4AC0-4E8A-875A-D25B40F89D59}" destId="{890AFC02-7C14-4259-9E81-C62485712856}" srcOrd="4" destOrd="0" presId="urn:microsoft.com/office/officeart/2005/8/layout/pList2"/>
    <dgm:cxn modelId="{C4B8F783-766E-4484-B0E6-DF4353B531E6}" type="presParOf" srcId="{890AFC02-7C14-4259-9E81-C62485712856}" destId="{C701368C-13DE-4329-A215-B5776DF86371}" srcOrd="0" destOrd="0" presId="urn:microsoft.com/office/officeart/2005/8/layout/pList2"/>
    <dgm:cxn modelId="{7AA43CED-DDD5-439C-ACBB-EF236FC85E65}" type="presParOf" srcId="{890AFC02-7C14-4259-9E81-C62485712856}" destId="{F6F457F0-4F73-4B92-BC35-C8172BE68F89}" srcOrd="1" destOrd="0" presId="urn:microsoft.com/office/officeart/2005/8/layout/pList2"/>
    <dgm:cxn modelId="{D7B538E1-4103-44E4-9D7A-19355BC6B648}" type="presParOf" srcId="{890AFC02-7C14-4259-9E81-C62485712856}" destId="{509A7CCA-579F-4F6C-A146-5B8B70B72CB3}"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4C84396-601F-46CC-BD46-4E92372EB27B}" type="doc">
      <dgm:prSet loTypeId="urn:microsoft.com/office/officeart/2005/8/layout/pList2" loCatId="list" qsTypeId="urn:microsoft.com/office/officeart/2005/8/quickstyle/simple1" qsCatId="simple" csTypeId="urn:microsoft.com/office/officeart/2005/8/colors/accent3_4" csCatId="accent3" phldr="1"/>
      <dgm:spPr/>
    </dgm:pt>
    <dgm:pt modelId="{7F3EF923-ACCA-489F-B85C-55F729AD6620}">
      <dgm:prSet phldrT="[Texto]" phldr="1"/>
      <dgm:spPr>
        <a:blipFill rotWithShape="0">
          <a:blip xmlns:r="http://schemas.openxmlformats.org/officeDocument/2006/relationships" r:embed="rId1"/>
          <a:stretch>
            <a:fillRect/>
          </a:stretch>
        </a:blipFill>
      </dgm:spPr>
      <dgm:t>
        <a:bodyPr/>
        <a:lstStyle/>
        <a:p>
          <a:endParaRPr lang="es-ES" dirty="0"/>
        </a:p>
      </dgm:t>
    </dgm:pt>
    <dgm:pt modelId="{CFAFD8B2-3271-4F33-9B49-1EFBFB9BF27A}" type="parTrans" cxnId="{5B060382-1BE0-4E36-9062-0A2560CDA366}">
      <dgm:prSet/>
      <dgm:spPr/>
      <dgm:t>
        <a:bodyPr/>
        <a:lstStyle/>
        <a:p>
          <a:endParaRPr lang="es-ES"/>
        </a:p>
      </dgm:t>
    </dgm:pt>
    <dgm:pt modelId="{73324881-52EA-4F05-B32F-115CAD6D60C3}" type="sibTrans" cxnId="{5B060382-1BE0-4E36-9062-0A2560CDA366}">
      <dgm:prSet/>
      <dgm:spPr/>
      <dgm:t>
        <a:bodyPr/>
        <a:lstStyle/>
        <a:p>
          <a:endParaRPr lang="es-ES"/>
        </a:p>
      </dgm:t>
    </dgm:pt>
    <dgm:pt modelId="{90BCD75A-8C47-4100-AD75-85AEC9E16ECE}">
      <dgm:prSet phldrT="[Texto]"/>
      <dgm:spPr/>
      <dgm:t>
        <a:bodyPr/>
        <a:lstStyle/>
        <a:p>
          <a:r>
            <a:rPr lang="es-CO" dirty="0" smtClean="0"/>
            <a:t>Res 372/2009</a:t>
          </a:r>
        </a:p>
        <a:p>
          <a:r>
            <a:rPr lang="es-CO" dirty="0" smtClean="0"/>
            <a:t>Res 2246/2017</a:t>
          </a:r>
          <a:endParaRPr lang="es-ES" dirty="0"/>
        </a:p>
      </dgm:t>
    </dgm:pt>
    <dgm:pt modelId="{5634D0FA-F108-4A6A-B405-0ECA606BCA2C}" type="parTrans" cxnId="{366B7CB0-D043-4152-B776-82EE13687A28}">
      <dgm:prSet/>
      <dgm:spPr/>
      <dgm:t>
        <a:bodyPr/>
        <a:lstStyle/>
        <a:p>
          <a:endParaRPr lang="es-ES"/>
        </a:p>
      </dgm:t>
    </dgm:pt>
    <dgm:pt modelId="{F3EACB25-0100-4BD5-963E-AC15CAF2F0A5}" type="sibTrans" cxnId="{366B7CB0-D043-4152-B776-82EE13687A28}">
      <dgm:prSet/>
      <dgm:spPr/>
      <dgm:t>
        <a:bodyPr/>
        <a:lstStyle/>
        <a:p>
          <a:endParaRPr lang="es-ES"/>
        </a:p>
      </dgm:t>
    </dgm:pt>
    <dgm:pt modelId="{F3523D27-BBA7-4565-BF78-4932C7E93AB3}">
      <dgm:prSet phldrT="[Texto]"/>
      <dgm:spPr/>
      <dgm:t>
        <a:bodyPr/>
        <a:lstStyle/>
        <a:p>
          <a:endParaRPr lang="es-CO" dirty="0" smtClean="0"/>
        </a:p>
        <a:p>
          <a:endParaRPr lang="es-CO" dirty="0" smtClean="0"/>
        </a:p>
        <a:p>
          <a:r>
            <a:rPr lang="es-CO" dirty="0" smtClean="0"/>
            <a:t>RECOENERGY</a:t>
          </a:r>
          <a:endParaRPr lang="es-ES" dirty="0"/>
        </a:p>
      </dgm:t>
    </dgm:pt>
    <dgm:pt modelId="{0C30D8D9-033E-4910-9F76-E929C5B21D94}" type="parTrans" cxnId="{41453BA0-CCAF-42F1-8D59-04F98947339A}">
      <dgm:prSet/>
      <dgm:spPr/>
      <dgm:t>
        <a:bodyPr/>
        <a:lstStyle/>
        <a:p>
          <a:endParaRPr lang="es-ES"/>
        </a:p>
      </dgm:t>
    </dgm:pt>
    <dgm:pt modelId="{AE738C43-B58D-4E11-A788-B32757C7FADF}" type="sibTrans" cxnId="{41453BA0-CCAF-42F1-8D59-04F98947339A}">
      <dgm:prSet/>
      <dgm:spPr/>
      <dgm:t>
        <a:bodyPr/>
        <a:lstStyle/>
        <a:p>
          <a:endParaRPr lang="es-ES"/>
        </a:p>
      </dgm:t>
    </dgm:pt>
    <dgm:pt modelId="{C5BE0EC5-2DC9-4A0C-AE8A-8686D23DAF8C}" type="pres">
      <dgm:prSet presAssocID="{74C84396-601F-46CC-BD46-4E92372EB27B}" presName="Name0" presStyleCnt="0">
        <dgm:presLayoutVars>
          <dgm:dir/>
          <dgm:resizeHandles val="exact"/>
        </dgm:presLayoutVars>
      </dgm:prSet>
      <dgm:spPr/>
    </dgm:pt>
    <dgm:pt modelId="{6E6982CC-9174-4443-900C-E2F02F90B2F0}" type="pres">
      <dgm:prSet presAssocID="{74C84396-601F-46CC-BD46-4E92372EB27B}" presName="bkgdShp" presStyleLbl="alignAccFollowNode1" presStyleIdx="0" presStyleCnt="1"/>
      <dgm:spPr/>
    </dgm:pt>
    <dgm:pt modelId="{450D8B72-5256-41FE-BFF0-280F81AF7AAB}" type="pres">
      <dgm:prSet presAssocID="{74C84396-601F-46CC-BD46-4E92372EB27B}" presName="linComp" presStyleCnt="0"/>
      <dgm:spPr/>
    </dgm:pt>
    <dgm:pt modelId="{63479655-68D7-432A-BA1E-D7D4EEBD0AB9}" type="pres">
      <dgm:prSet presAssocID="{7F3EF923-ACCA-489F-B85C-55F729AD6620}" presName="compNode" presStyleCnt="0"/>
      <dgm:spPr/>
    </dgm:pt>
    <dgm:pt modelId="{33DB7519-6E60-4701-834E-C74C7C014761}" type="pres">
      <dgm:prSet presAssocID="{7F3EF923-ACCA-489F-B85C-55F729AD6620}" presName="node" presStyleLbl="node1" presStyleIdx="0" presStyleCnt="3">
        <dgm:presLayoutVars>
          <dgm:bulletEnabled val="1"/>
        </dgm:presLayoutVars>
      </dgm:prSet>
      <dgm:spPr/>
    </dgm:pt>
    <dgm:pt modelId="{5DE49506-28FC-4D1F-ABA5-AC45985DB018}" type="pres">
      <dgm:prSet presAssocID="{7F3EF923-ACCA-489F-B85C-55F729AD6620}" presName="invisiNode" presStyleLbl="node1" presStyleIdx="0" presStyleCnt="3"/>
      <dgm:spPr/>
    </dgm:pt>
    <dgm:pt modelId="{3BB79DF6-5951-4ABA-9E15-29547D6511FE}" type="pres">
      <dgm:prSet presAssocID="{7F3EF923-ACCA-489F-B85C-55F729AD6620}" presName="imagNode" presStyleLbl="fgImgPlace1" presStyleIdx="0" presStyleCnt="3"/>
      <dgm:spPr>
        <a:blipFill rotWithShape="1">
          <a:blip xmlns:r="http://schemas.openxmlformats.org/officeDocument/2006/relationships" r:embed="rId2"/>
          <a:stretch>
            <a:fillRect/>
          </a:stretch>
        </a:blipFill>
      </dgm:spPr>
      <dgm:t>
        <a:bodyPr/>
        <a:lstStyle/>
        <a:p>
          <a:endParaRPr lang="es-ES"/>
        </a:p>
      </dgm:t>
    </dgm:pt>
    <dgm:pt modelId="{CE8E8422-89D2-4004-B795-5F8F08A9643A}" type="pres">
      <dgm:prSet presAssocID="{73324881-52EA-4F05-B32F-115CAD6D60C3}" presName="sibTrans" presStyleLbl="sibTrans2D1" presStyleIdx="0" presStyleCnt="0"/>
      <dgm:spPr/>
    </dgm:pt>
    <dgm:pt modelId="{97AFA13E-DDB2-465C-8551-BBAF694551BC}" type="pres">
      <dgm:prSet presAssocID="{90BCD75A-8C47-4100-AD75-85AEC9E16ECE}" presName="compNode" presStyleCnt="0"/>
      <dgm:spPr/>
    </dgm:pt>
    <dgm:pt modelId="{6A579692-037B-47AE-93AA-A22FD1A094B6}" type="pres">
      <dgm:prSet presAssocID="{90BCD75A-8C47-4100-AD75-85AEC9E16ECE}" presName="node" presStyleLbl="node1" presStyleIdx="1" presStyleCnt="3">
        <dgm:presLayoutVars>
          <dgm:bulletEnabled val="1"/>
        </dgm:presLayoutVars>
      </dgm:prSet>
      <dgm:spPr/>
      <dgm:t>
        <a:bodyPr/>
        <a:lstStyle/>
        <a:p>
          <a:endParaRPr lang="es-ES"/>
        </a:p>
      </dgm:t>
    </dgm:pt>
    <dgm:pt modelId="{CABDD170-0575-49A5-89C9-8BE1869C1D94}" type="pres">
      <dgm:prSet presAssocID="{90BCD75A-8C47-4100-AD75-85AEC9E16ECE}" presName="invisiNode" presStyleLbl="node1" presStyleIdx="1" presStyleCnt="3"/>
      <dgm:spPr/>
    </dgm:pt>
    <dgm:pt modelId="{E95BD71F-83A5-4DDC-8B76-6D33841B9817}" type="pres">
      <dgm:prSet presAssocID="{90BCD75A-8C47-4100-AD75-85AEC9E16ECE}" presName="imagNode" presStyleLbl="fgImgPlace1" presStyleIdx="1" presStyleCnt="3"/>
      <dgm:spPr>
        <a:blipFill rotWithShape="1">
          <a:blip xmlns:r="http://schemas.openxmlformats.org/officeDocument/2006/relationships" r:embed="rId3"/>
          <a:stretch>
            <a:fillRect/>
          </a:stretch>
        </a:blipFill>
      </dgm:spPr>
    </dgm:pt>
    <dgm:pt modelId="{30931CBC-A663-4670-9111-42D8B6DC49CE}" type="pres">
      <dgm:prSet presAssocID="{F3EACB25-0100-4BD5-963E-AC15CAF2F0A5}" presName="sibTrans" presStyleLbl="sibTrans2D1" presStyleIdx="0" presStyleCnt="0"/>
      <dgm:spPr/>
    </dgm:pt>
    <dgm:pt modelId="{E222CE51-6DEE-47FF-953F-33D034E204E1}" type="pres">
      <dgm:prSet presAssocID="{F3523D27-BBA7-4565-BF78-4932C7E93AB3}" presName="compNode" presStyleCnt="0"/>
      <dgm:spPr/>
    </dgm:pt>
    <dgm:pt modelId="{9EA5B73D-911A-4DE1-956D-30C8B241E43F}" type="pres">
      <dgm:prSet presAssocID="{F3523D27-BBA7-4565-BF78-4932C7E93AB3}" presName="node" presStyleLbl="node1" presStyleIdx="2" presStyleCnt="3">
        <dgm:presLayoutVars>
          <dgm:bulletEnabled val="1"/>
        </dgm:presLayoutVars>
      </dgm:prSet>
      <dgm:spPr/>
      <dgm:t>
        <a:bodyPr/>
        <a:lstStyle/>
        <a:p>
          <a:endParaRPr lang="es-ES"/>
        </a:p>
      </dgm:t>
    </dgm:pt>
    <dgm:pt modelId="{904995A6-F0AF-4507-8B07-C348885A7D35}" type="pres">
      <dgm:prSet presAssocID="{F3523D27-BBA7-4565-BF78-4932C7E93AB3}" presName="invisiNode" presStyleLbl="node1" presStyleIdx="2" presStyleCnt="3"/>
      <dgm:spPr/>
    </dgm:pt>
    <dgm:pt modelId="{9F22C40D-BBC5-4EFE-9EEF-98F79870C656}" type="pres">
      <dgm:prSet presAssocID="{F3523D27-BBA7-4565-BF78-4932C7E93AB3}" presName="imagNode" presStyleLbl="fgImgPlace1" presStyleIdx="2" presStyleCnt="3"/>
      <dgm:spPr>
        <a:blipFill rotWithShape="1">
          <a:blip xmlns:r="http://schemas.openxmlformats.org/officeDocument/2006/relationships" r:embed="rId4"/>
          <a:stretch>
            <a:fillRect/>
          </a:stretch>
        </a:blipFill>
      </dgm:spPr>
      <dgm:t>
        <a:bodyPr/>
        <a:lstStyle/>
        <a:p>
          <a:endParaRPr lang="es-ES"/>
        </a:p>
      </dgm:t>
    </dgm:pt>
  </dgm:ptLst>
  <dgm:cxnLst>
    <dgm:cxn modelId="{49A5EAB1-2438-47E3-8E53-3341F903778B}" type="presOf" srcId="{90BCD75A-8C47-4100-AD75-85AEC9E16ECE}" destId="{6A579692-037B-47AE-93AA-A22FD1A094B6}" srcOrd="0" destOrd="0" presId="urn:microsoft.com/office/officeart/2005/8/layout/pList2"/>
    <dgm:cxn modelId="{7055909F-78E9-4345-B4E1-F8DE0D783222}" type="presOf" srcId="{74C84396-601F-46CC-BD46-4E92372EB27B}" destId="{C5BE0EC5-2DC9-4A0C-AE8A-8686D23DAF8C}" srcOrd="0" destOrd="0" presId="urn:microsoft.com/office/officeart/2005/8/layout/pList2"/>
    <dgm:cxn modelId="{D9597F5A-5764-476D-9314-43C6C97CC027}" type="presOf" srcId="{73324881-52EA-4F05-B32F-115CAD6D60C3}" destId="{CE8E8422-89D2-4004-B795-5F8F08A9643A}" srcOrd="0" destOrd="0" presId="urn:microsoft.com/office/officeart/2005/8/layout/pList2"/>
    <dgm:cxn modelId="{366B7CB0-D043-4152-B776-82EE13687A28}" srcId="{74C84396-601F-46CC-BD46-4E92372EB27B}" destId="{90BCD75A-8C47-4100-AD75-85AEC9E16ECE}" srcOrd="1" destOrd="0" parTransId="{5634D0FA-F108-4A6A-B405-0ECA606BCA2C}" sibTransId="{F3EACB25-0100-4BD5-963E-AC15CAF2F0A5}"/>
    <dgm:cxn modelId="{41453BA0-CCAF-42F1-8D59-04F98947339A}" srcId="{74C84396-601F-46CC-BD46-4E92372EB27B}" destId="{F3523D27-BBA7-4565-BF78-4932C7E93AB3}" srcOrd="2" destOrd="0" parTransId="{0C30D8D9-033E-4910-9F76-E929C5B21D94}" sibTransId="{AE738C43-B58D-4E11-A788-B32757C7FADF}"/>
    <dgm:cxn modelId="{BBB5BBD9-33E7-43A8-8FC5-33F4FA509E9A}" type="presOf" srcId="{F3523D27-BBA7-4565-BF78-4932C7E93AB3}" destId="{9EA5B73D-911A-4DE1-956D-30C8B241E43F}" srcOrd="0" destOrd="0" presId="urn:microsoft.com/office/officeart/2005/8/layout/pList2"/>
    <dgm:cxn modelId="{9F0366EB-2C61-4441-841A-643ADCB1486C}" type="presOf" srcId="{7F3EF923-ACCA-489F-B85C-55F729AD6620}" destId="{33DB7519-6E60-4701-834E-C74C7C014761}" srcOrd="0" destOrd="0" presId="urn:microsoft.com/office/officeart/2005/8/layout/pList2"/>
    <dgm:cxn modelId="{5B060382-1BE0-4E36-9062-0A2560CDA366}" srcId="{74C84396-601F-46CC-BD46-4E92372EB27B}" destId="{7F3EF923-ACCA-489F-B85C-55F729AD6620}" srcOrd="0" destOrd="0" parTransId="{CFAFD8B2-3271-4F33-9B49-1EFBFB9BF27A}" sibTransId="{73324881-52EA-4F05-B32F-115CAD6D60C3}"/>
    <dgm:cxn modelId="{0E8EFEAD-4092-4AA3-986F-2A38742C5BB0}" type="presOf" srcId="{F3EACB25-0100-4BD5-963E-AC15CAF2F0A5}" destId="{30931CBC-A663-4670-9111-42D8B6DC49CE}" srcOrd="0" destOrd="0" presId="urn:microsoft.com/office/officeart/2005/8/layout/pList2"/>
    <dgm:cxn modelId="{5D77D599-1D02-4367-9E2B-E94FBEDB1608}" type="presParOf" srcId="{C5BE0EC5-2DC9-4A0C-AE8A-8686D23DAF8C}" destId="{6E6982CC-9174-4443-900C-E2F02F90B2F0}" srcOrd="0" destOrd="0" presId="urn:microsoft.com/office/officeart/2005/8/layout/pList2"/>
    <dgm:cxn modelId="{2FF36B67-D990-4ED0-9C4C-E0F1818B9F72}" type="presParOf" srcId="{C5BE0EC5-2DC9-4A0C-AE8A-8686D23DAF8C}" destId="{450D8B72-5256-41FE-BFF0-280F81AF7AAB}" srcOrd="1" destOrd="0" presId="urn:microsoft.com/office/officeart/2005/8/layout/pList2"/>
    <dgm:cxn modelId="{E7459F83-CE14-4331-AED2-C158302860A8}" type="presParOf" srcId="{450D8B72-5256-41FE-BFF0-280F81AF7AAB}" destId="{63479655-68D7-432A-BA1E-D7D4EEBD0AB9}" srcOrd="0" destOrd="0" presId="urn:microsoft.com/office/officeart/2005/8/layout/pList2"/>
    <dgm:cxn modelId="{A01B4860-362B-43B8-BD1B-21DBA4C773D0}" type="presParOf" srcId="{63479655-68D7-432A-BA1E-D7D4EEBD0AB9}" destId="{33DB7519-6E60-4701-834E-C74C7C014761}" srcOrd="0" destOrd="0" presId="urn:microsoft.com/office/officeart/2005/8/layout/pList2"/>
    <dgm:cxn modelId="{E50F30B6-B44D-4800-8623-BD317F95D040}" type="presParOf" srcId="{63479655-68D7-432A-BA1E-D7D4EEBD0AB9}" destId="{5DE49506-28FC-4D1F-ABA5-AC45985DB018}" srcOrd="1" destOrd="0" presId="urn:microsoft.com/office/officeart/2005/8/layout/pList2"/>
    <dgm:cxn modelId="{3B9DAD1D-CCA5-42CF-92C9-B15B32F8ECD6}" type="presParOf" srcId="{63479655-68D7-432A-BA1E-D7D4EEBD0AB9}" destId="{3BB79DF6-5951-4ABA-9E15-29547D6511FE}" srcOrd="2" destOrd="0" presId="urn:microsoft.com/office/officeart/2005/8/layout/pList2"/>
    <dgm:cxn modelId="{D0AA8F3B-F570-4B3F-AB06-8B58E653CCCE}" type="presParOf" srcId="{450D8B72-5256-41FE-BFF0-280F81AF7AAB}" destId="{CE8E8422-89D2-4004-B795-5F8F08A9643A}" srcOrd="1" destOrd="0" presId="urn:microsoft.com/office/officeart/2005/8/layout/pList2"/>
    <dgm:cxn modelId="{44239697-5277-4763-A6A9-2AB66FB6B9FD}" type="presParOf" srcId="{450D8B72-5256-41FE-BFF0-280F81AF7AAB}" destId="{97AFA13E-DDB2-465C-8551-BBAF694551BC}" srcOrd="2" destOrd="0" presId="urn:microsoft.com/office/officeart/2005/8/layout/pList2"/>
    <dgm:cxn modelId="{987946D0-3426-43DC-BC4E-04F092F12FBA}" type="presParOf" srcId="{97AFA13E-DDB2-465C-8551-BBAF694551BC}" destId="{6A579692-037B-47AE-93AA-A22FD1A094B6}" srcOrd="0" destOrd="0" presId="urn:microsoft.com/office/officeart/2005/8/layout/pList2"/>
    <dgm:cxn modelId="{89FC231B-608A-49F8-8831-7F636EE89DA5}" type="presParOf" srcId="{97AFA13E-DDB2-465C-8551-BBAF694551BC}" destId="{CABDD170-0575-49A5-89C9-8BE1869C1D94}" srcOrd="1" destOrd="0" presId="urn:microsoft.com/office/officeart/2005/8/layout/pList2"/>
    <dgm:cxn modelId="{E4F1E6F6-C80C-4DE2-A126-63034D9FF333}" type="presParOf" srcId="{97AFA13E-DDB2-465C-8551-BBAF694551BC}" destId="{E95BD71F-83A5-4DDC-8B76-6D33841B9817}" srcOrd="2" destOrd="0" presId="urn:microsoft.com/office/officeart/2005/8/layout/pList2"/>
    <dgm:cxn modelId="{6571E18F-3A58-455D-8964-488803493F1C}" type="presParOf" srcId="{450D8B72-5256-41FE-BFF0-280F81AF7AAB}" destId="{30931CBC-A663-4670-9111-42D8B6DC49CE}" srcOrd="3" destOrd="0" presId="urn:microsoft.com/office/officeart/2005/8/layout/pList2"/>
    <dgm:cxn modelId="{FCAF59DA-48D2-4FC4-B002-ED7105D65E96}" type="presParOf" srcId="{450D8B72-5256-41FE-BFF0-280F81AF7AAB}" destId="{E222CE51-6DEE-47FF-953F-33D034E204E1}" srcOrd="4" destOrd="0" presId="urn:microsoft.com/office/officeart/2005/8/layout/pList2"/>
    <dgm:cxn modelId="{081B16A3-5348-4E10-94CB-2D66BD9D2ACE}" type="presParOf" srcId="{E222CE51-6DEE-47FF-953F-33D034E204E1}" destId="{9EA5B73D-911A-4DE1-956D-30C8B241E43F}" srcOrd="0" destOrd="0" presId="urn:microsoft.com/office/officeart/2005/8/layout/pList2"/>
    <dgm:cxn modelId="{809C2868-1A40-4938-B403-55E7BE71D264}" type="presParOf" srcId="{E222CE51-6DEE-47FF-953F-33D034E204E1}" destId="{904995A6-F0AF-4507-8B07-C348885A7D35}" srcOrd="1" destOrd="0" presId="urn:microsoft.com/office/officeart/2005/8/layout/pList2"/>
    <dgm:cxn modelId="{821921F0-DD97-4B34-990C-0789DFA09343}" type="presParOf" srcId="{E222CE51-6DEE-47FF-953F-33D034E204E1}" destId="{9F22C40D-BBC5-4EFE-9EEF-98F79870C65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3195EF-CBEF-44E2-968A-CAB49E4AA54F}" type="doc">
      <dgm:prSet loTypeId="urn:microsoft.com/office/officeart/2005/8/layout/pList2" loCatId="list" qsTypeId="urn:microsoft.com/office/officeart/2005/8/quickstyle/simple1" qsCatId="simple" csTypeId="urn:microsoft.com/office/officeart/2005/8/colors/accent0_1" csCatId="mainScheme" phldr="1"/>
      <dgm:spPr/>
    </dgm:pt>
    <dgm:pt modelId="{A651CB1D-028D-4B4A-BF0E-FDF5D8B0183C}">
      <dgm:prSet phldrT="[Texto]" phldr="1"/>
      <dgm:spPr>
        <a:blipFill rotWithShape="0">
          <a:blip xmlns:r="http://schemas.openxmlformats.org/officeDocument/2006/relationships" r:embed="rId1"/>
          <a:stretch>
            <a:fillRect/>
          </a:stretch>
        </a:blipFill>
      </dgm:spPr>
      <dgm:t>
        <a:bodyPr/>
        <a:lstStyle/>
        <a:p>
          <a:endParaRPr lang="es-ES" dirty="0"/>
        </a:p>
      </dgm:t>
    </dgm:pt>
    <dgm:pt modelId="{15B352FE-BE3C-4027-8F2F-4FBF4B53FA31}" type="parTrans" cxnId="{43A4E38E-B4FA-4007-A09A-3BEC7506446F}">
      <dgm:prSet/>
      <dgm:spPr/>
      <dgm:t>
        <a:bodyPr/>
        <a:lstStyle/>
        <a:p>
          <a:endParaRPr lang="es-ES"/>
        </a:p>
      </dgm:t>
    </dgm:pt>
    <dgm:pt modelId="{FAB10E51-4338-4B06-9E75-48ACBACC476B}" type="sibTrans" cxnId="{43A4E38E-B4FA-4007-A09A-3BEC7506446F}">
      <dgm:prSet/>
      <dgm:spPr/>
      <dgm:t>
        <a:bodyPr/>
        <a:lstStyle/>
        <a:p>
          <a:endParaRPr lang="es-ES"/>
        </a:p>
      </dgm:t>
    </dgm:pt>
    <dgm:pt modelId="{CC28FA7B-62B7-495B-AC28-7DE8D39A164F}">
      <dgm:prSet phldrT="[Texto]"/>
      <dgm:spPr>
        <a:solidFill>
          <a:schemeClr val="accent4">
            <a:lumMod val="40000"/>
            <a:lumOff val="60000"/>
          </a:schemeClr>
        </a:solidFill>
      </dgm:spPr>
      <dgm:t>
        <a:bodyPr/>
        <a:lstStyle/>
        <a:p>
          <a:r>
            <a:rPr lang="es-CO" dirty="0" smtClean="0"/>
            <a:t>Res 1297/2010</a:t>
          </a:r>
        </a:p>
        <a:p>
          <a:r>
            <a:rPr lang="es-CO" dirty="0" smtClean="0"/>
            <a:t>Res 2246/2017</a:t>
          </a:r>
          <a:endParaRPr lang="es-ES" dirty="0"/>
        </a:p>
      </dgm:t>
    </dgm:pt>
    <dgm:pt modelId="{2FEBF942-33EF-41DB-99DB-3CC74A808517}" type="parTrans" cxnId="{F9A6FBB5-095C-40B5-9332-362D9D951E95}">
      <dgm:prSet/>
      <dgm:spPr/>
      <dgm:t>
        <a:bodyPr/>
        <a:lstStyle/>
        <a:p>
          <a:endParaRPr lang="es-ES"/>
        </a:p>
      </dgm:t>
    </dgm:pt>
    <dgm:pt modelId="{4F052227-B1F8-4382-95B2-35C6A0578930}" type="sibTrans" cxnId="{F9A6FBB5-095C-40B5-9332-362D9D951E95}">
      <dgm:prSet/>
      <dgm:spPr/>
      <dgm:t>
        <a:bodyPr/>
        <a:lstStyle/>
        <a:p>
          <a:endParaRPr lang="es-ES"/>
        </a:p>
      </dgm:t>
    </dgm:pt>
    <dgm:pt modelId="{98CD3016-2EB8-43EA-B8F0-14998C06AEE9}">
      <dgm:prSet phldrT="[Texto]"/>
      <dgm:spPr>
        <a:solidFill>
          <a:schemeClr val="accent4">
            <a:lumMod val="40000"/>
            <a:lumOff val="60000"/>
          </a:schemeClr>
        </a:solidFill>
      </dgm:spPr>
      <dgm:t>
        <a:bodyPr/>
        <a:lstStyle/>
        <a:p>
          <a:r>
            <a:rPr lang="es-CO" dirty="0" smtClean="0"/>
            <a:t>PILAS CON EL AMBIENTE</a:t>
          </a:r>
        </a:p>
        <a:p>
          <a:endParaRPr lang="es-CO" dirty="0" smtClean="0"/>
        </a:p>
        <a:p>
          <a:r>
            <a:rPr lang="es-CO" dirty="0" smtClean="0"/>
            <a:t>RECOPILA</a:t>
          </a:r>
          <a:endParaRPr lang="es-ES" dirty="0"/>
        </a:p>
      </dgm:t>
    </dgm:pt>
    <dgm:pt modelId="{648C768F-67F2-4DAF-A8B4-C718454DCC66}" type="parTrans" cxnId="{00CAC0F1-A1C6-4D00-BF7C-5872F85EF6ED}">
      <dgm:prSet/>
      <dgm:spPr/>
      <dgm:t>
        <a:bodyPr/>
        <a:lstStyle/>
        <a:p>
          <a:endParaRPr lang="es-ES"/>
        </a:p>
      </dgm:t>
    </dgm:pt>
    <dgm:pt modelId="{055865A9-F523-4289-BAAB-E07F64A2497F}" type="sibTrans" cxnId="{00CAC0F1-A1C6-4D00-BF7C-5872F85EF6ED}">
      <dgm:prSet/>
      <dgm:spPr/>
      <dgm:t>
        <a:bodyPr/>
        <a:lstStyle/>
        <a:p>
          <a:endParaRPr lang="es-ES"/>
        </a:p>
      </dgm:t>
    </dgm:pt>
    <dgm:pt modelId="{84CC5716-CBF8-4227-975F-02EBA6143037}" type="pres">
      <dgm:prSet presAssocID="{0B3195EF-CBEF-44E2-968A-CAB49E4AA54F}" presName="Name0" presStyleCnt="0">
        <dgm:presLayoutVars>
          <dgm:dir/>
          <dgm:resizeHandles val="exact"/>
        </dgm:presLayoutVars>
      </dgm:prSet>
      <dgm:spPr/>
    </dgm:pt>
    <dgm:pt modelId="{4BF6334B-F357-46ED-8F7B-A42538B9242D}" type="pres">
      <dgm:prSet presAssocID="{0B3195EF-CBEF-44E2-968A-CAB49E4AA54F}" presName="bkgdShp" presStyleLbl="alignAccFollowNode1" presStyleIdx="0" presStyleCnt="1"/>
      <dgm:spPr>
        <a:solidFill>
          <a:schemeClr val="accent4">
            <a:alpha val="90000"/>
          </a:schemeClr>
        </a:solidFill>
      </dgm:spPr>
    </dgm:pt>
    <dgm:pt modelId="{AAA22DAB-74EC-49CD-91C6-2DEE7A3B264E}" type="pres">
      <dgm:prSet presAssocID="{0B3195EF-CBEF-44E2-968A-CAB49E4AA54F}" presName="linComp" presStyleCnt="0"/>
      <dgm:spPr/>
    </dgm:pt>
    <dgm:pt modelId="{1961D9AB-31A7-42E5-9209-FA28C50D33A4}" type="pres">
      <dgm:prSet presAssocID="{A651CB1D-028D-4B4A-BF0E-FDF5D8B0183C}" presName="compNode" presStyleCnt="0"/>
      <dgm:spPr/>
    </dgm:pt>
    <dgm:pt modelId="{6A7C507D-2522-4CC9-84A2-0E2D53978477}" type="pres">
      <dgm:prSet presAssocID="{A651CB1D-028D-4B4A-BF0E-FDF5D8B0183C}" presName="node" presStyleLbl="node1" presStyleIdx="0" presStyleCnt="3" custScaleX="84895" custScaleY="84724">
        <dgm:presLayoutVars>
          <dgm:bulletEnabled val="1"/>
        </dgm:presLayoutVars>
      </dgm:prSet>
      <dgm:spPr/>
    </dgm:pt>
    <dgm:pt modelId="{E5E4F0C1-5980-4801-BD9E-815E6184806B}" type="pres">
      <dgm:prSet presAssocID="{A651CB1D-028D-4B4A-BF0E-FDF5D8B0183C}" presName="invisiNode" presStyleLbl="node1" presStyleIdx="0" presStyleCnt="3"/>
      <dgm:spPr/>
    </dgm:pt>
    <dgm:pt modelId="{329F4CE5-9C64-49A6-8E27-89573CB8AD54}" type="pres">
      <dgm:prSet presAssocID="{A651CB1D-028D-4B4A-BF0E-FDF5D8B0183C}" presName="imagNode" presStyleLbl="fgImgPlace1" presStyleIdx="0" presStyleCnt="3"/>
      <dgm:spPr>
        <a:blipFill rotWithShape="1">
          <a:blip xmlns:r="http://schemas.openxmlformats.org/officeDocument/2006/relationships" r:embed="rId2"/>
          <a:stretch>
            <a:fillRect/>
          </a:stretch>
        </a:blipFill>
      </dgm:spPr>
      <dgm:t>
        <a:bodyPr/>
        <a:lstStyle/>
        <a:p>
          <a:endParaRPr lang="es-ES"/>
        </a:p>
      </dgm:t>
    </dgm:pt>
    <dgm:pt modelId="{14290A2A-FD3C-44A5-8935-05C7BCAC6B3A}" type="pres">
      <dgm:prSet presAssocID="{FAB10E51-4338-4B06-9E75-48ACBACC476B}" presName="sibTrans" presStyleLbl="sibTrans2D1" presStyleIdx="0" presStyleCnt="0"/>
      <dgm:spPr/>
    </dgm:pt>
    <dgm:pt modelId="{FBDC3A9D-5E7B-43B6-BA15-2E47C025D9D9}" type="pres">
      <dgm:prSet presAssocID="{CC28FA7B-62B7-495B-AC28-7DE8D39A164F}" presName="compNode" presStyleCnt="0"/>
      <dgm:spPr/>
    </dgm:pt>
    <dgm:pt modelId="{7712FBC5-5E69-4C5F-B0D3-892F3538298C}" type="pres">
      <dgm:prSet presAssocID="{CC28FA7B-62B7-495B-AC28-7DE8D39A164F}" presName="node" presStyleLbl="node1" presStyleIdx="1" presStyleCnt="3">
        <dgm:presLayoutVars>
          <dgm:bulletEnabled val="1"/>
        </dgm:presLayoutVars>
      </dgm:prSet>
      <dgm:spPr/>
      <dgm:t>
        <a:bodyPr/>
        <a:lstStyle/>
        <a:p>
          <a:endParaRPr lang="es-ES"/>
        </a:p>
      </dgm:t>
    </dgm:pt>
    <dgm:pt modelId="{8A9C0E76-6BD8-4520-AE9A-08E4529B134E}" type="pres">
      <dgm:prSet presAssocID="{CC28FA7B-62B7-495B-AC28-7DE8D39A164F}" presName="invisiNode" presStyleLbl="node1" presStyleIdx="1" presStyleCnt="3"/>
      <dgm:spPr/>
    </dgm:pt>
    <dgm:pt modelId="{1D0FD9B7-86BC-48D4-9EE7-F4CC996A42B7}" type="pres">
      <dgm:prSet presAssocID="{CC28FA7B-62B7-495B-AC28-7DE8D39A164F}" presName="imagNode" presStyleLbl="fgImgPlace1" presStyleIdx="1" presStyleCnt="3"/>
      <dgm:spPr>
        <a:blipFill rotWithShape="1">
          <a:blip xmlns:r="http://schemas.openxmlformats.org/officeDocument/2006/relationships" r:embed="rId3"/>
          <a:stretch>
            <a:fillRect/>
          </a:stretch>
        </a:blipFill>
      </dgm:spPr>
      <dgm:t>
        <a:bodyPr/>
        <a:lstStyle/>
        <a:p>
          <a:endParaRPr lang="es-ES"/>
        </a:p>
      </dgm:t>
    </dgm:pt>
    <dgm:pt modelId="{5EDEA601-A920-4D08-8D4B-89598809EBBA}" type="pres">
      <dgm:prSet presAssocID="{4F052227-B1F8-4382-95B2-35C6A0578930}" presName="sibTrans" presStyleLbl="sibTrans2D1" presStyleIdx="0" presStyleCnt="0"/>
      <dgm:spPr/>
    </dgm:pt>
    <dgm:pt modelId="{E096F533-5F56-4F9B-AAAE-EEBABAD1B004}" type="pres">
      <dgm:prSet presAssocID="{98CD3016-2EB8-43EA-B8F0-14998C06AEE9}" presName="compNode" presStyleCnt="0"/>
      <dgm:spPr/>
    </dgm:pt>
    <dgm:pt modelId="{F31B04F7-06C5-4645-969A-4EBEF76D4E86}" type="pres">
      <dgm:prSet presAssocID="{98CD3016-2EB8-43EA-B8F0-14998C06AEE9}" presName="node" presStyleLbl="node1" presStyleIdx="2" presStyleCnt="3">
        <dgm:presLayoutVars>
          <dgm:bulletEnabled val="1"/>
        </dgm:presLayoutVars>
      </dgm:prSet>
      <dgm:spPr/>
      <dgm:t>
        <a:bodyPr/>
        <a:lstStyle/>
        <a:p>
          <a:endParaRPr lang="es-ES"/>
        </a:p>
      </dgm:t>
    </dgm:pt>
    <dgm:pt modelId="{842EFDEB-0EB6-4D7A-9D64-AA826E6168CF}" type="pres">
      <dgm:prSet presAssocID="{98CD3016-2EB8-43EA-B8F0-14998C06AEE9}" presName="invisiNode" presStyleLbl="node1" presStyleIdx="2" presStyleCnt="3"/>
      <dgm:spPr/>
    </dgm:pt>
    <dgm:pt modelId="{225E3880-F657-4702-8104-9095BE8DBA78}" type="pres">
      <dgm:prSet presAssocID="{98CD3016-2EB8-43EA-B8F0-14998C06AEE9}" presName="imagNode" presStyleLbl="fgImgPlace1" presStyleIdx="2" presStyleCnt="3"/>
      <dgm:spPr>
        <a:blipFill rotWithShape="1">
          <a:blip xmlns:r="http://schemas.openxmlformats.org/officeDocument/2006/relationships" r:embed="rId4"/>
          <a:stretch>
            <a:fillRect/>
          </a:stretch>
        </a:blipFill>
      </dgm:spPr>
      <dgm:t>
        <a:bodyPr/>
        <a:lstStyle/>
        <a:p>
          <a:endParaRPr lang="es-ES"/>
        </a:p>
      </dgm:t>
    </dgm:pt>
  </dgm:ptLst>
  <dgm:cxnLst>
    <dgm:cxn modelId="{F6F84838-237E-4B4F-9D22-03E997C13AEE}" type="presOf" srcId="{FAB10E51-4338-4B06-9E75-48ACBACC476B}" destId="{14290A2A-FD3C-44A5-8935-05C7BCAC6B3A}" srcOrd="0" destOrd="0" presId="urn:microsoft.com/office/officeart/2005/8/layout/pList2"/>
    <dgm:cxn modelId="{43A4E38E-B4FA-4007-A09A-3BEC7506446F}" srcId="{0B3195EF-CBEF-44E2-968A-CAB49E4AA54F}" destId="{A651CB1D-028D-4B4A-BF0E-FDF5D8B0183C}" srcOrd="0" destOrd="0" parTransId="{15B352FE-BE3C-4027-8F2F-4FBF4B53FA31}" sibTransId="{FAB10E51-4338-4B06-9E75-48ACBACC476B}"/>
    <dgm:cxn modelId="{2C195061-94AD-4E2C-A638-48E140AB09C0}" type="presOf" srcId="{98CD3016-2EB8-43EA-B8F0-14998C06AEE9}" destId="{F31B04F7-06C5-4645-969A-4EBEF76D4E86}" srcOrd="0" destOrd="0" presId="urn:microsoft.com/office/officeart/2005/8/layout/pList2"/>
    <dgm:cxn modelId="{5121B8AD-5BC2-4EAB-AD06-011A2B225EB8}" type="presOf" srcId="{A651CB1D-028D-4B4A-BF0E-FDF5D8B0183C}" destId="{6A7C507D-2522-4CC9-84A2-0E2D53978477}" srcOrd="0" destOrd="0" presId="urn:microsoft.com/office/officeart/2005/8/layout/pList2"/>
    <dgm:cxn modelId="{F9A6FBB5-095C-40B5-9332-362D9D951E95}" srcId="{0B3195EF-CBEF-44E2-968A-CAB49E4AA54F}" destId="{CC28FA7B-62B7-495B-AC28-7DE8D39A164F}" srcOrd="1" destOrd="0" parTransId="{2FEBF942-33EF-41DB-99DB-3CC74A808517}" sibTransId="{4F052227-B1F8-4382-95B2-35C6A0578930}"/>
    <dgm:cxn modelId="{00CAC0F1-A1C6-4D00-BF7C-5872F85EF6ED}" srcId="{0B3195EF-CBEF-44E2-968A-CAB49E4AA54F}" destId="{98CD3016-2EB8-43EA-B8F0-14998C06AEE9}" srcOrd="2" destOrd="0" parTransId="{648C768F-67F2-4DAF-A8B4-C718454DCC66}" sibTransId="{055865A9-F523-4289-BAAB-E07F64A2497F}"/>
    <dgm:cxn modelId="{43B93207-5B20-4F71-BB80-CAF406F863EF}" type="presOf" srcId="{0B3195EF-CBEF-44E2-968A-CAB49E4AA54F}" destId="{84CC5716-CBF8-4227-975F-02EBA6143037}" srcOrd="0" destOrd="0" presId="urn:microsoft.com/office/officeart/2005/8/layout/pList2"/>
    <dgm:cxn modelId="{C73BC264-87E4-4A87-A620-C568EB9DB505}" type="presOf" srcId="{CC28FA7B-62B7-495B-AC28-7DE8D39A164F}" destId="{7712FBC5-5E69-4C5F-B0D3-892F3538298C}" srcOrd="0" destOrd="0" presId="urn:microsoft.com/office/officeart/2005/8/layout/pList2"/>
    <dgm:cxn modelId="{46EA5FAE-430F-4F2D-96E8-01A725A23D6C}" type="presOf" srcId="{4F052227-B1F8-4382-95B2-35C6A0578930}" destId="{5EDEA601-A920-4D08-8D4B-89598809EBBA}" srcOrd="0" destOrd="0" presId="urn:microsoft.com/office/officeart/2005/8/layout/pList2"/>
    <dgm:cxn modelId="{69F37CE6-89DD-4185-B2AB-5B437394FB61}" type="presParOf" srcId="{84CC5716-CBF8-4227-975F-02EBA6143037}" destId="{4BF6334B-F357-46ED-8F7B-A42538B9242D}" srcOrd="0" destOrd="0" presId="urn:microsoft.com/office/officeart/2005/8/layout/pList2"/>
    <dgm:cxn modelId="{5C9723EE-AFAD-43E3-AE7E-41AA74835C18}" type="presParOf" srcId="{84CC5716-CBF8-4227-975F-02EBA6143037}" destId="{AAA22DAB-74EC-49CD-91C6-2DEE7A3B264E}" srcOrd="1" destOrd="0" presId="urn:microsoft.com/office/officeart/2005/8/layout/pList2"/>
    <dgm:cxn modelId="{C4A8620D-1A8C-4939-9A51-3C3A9BDD0850}" type="presParOf" srcId="{AAA22DAB-74EC-49CD-91C6-2DEE7A3B264E}" destId="{1961D9AB-31A7-42E5-9209-FA28C50D33A4}" srcOrd="0" destOrd="0" presId="urn:microsoft.com/office/officeart/2005/8/layout/pList2"/>
    <dgm:cxn modelId="{DEDD06B5-842B-4F3E-9897-55BBE41FC6B1}" type="presParOf" srcId="{1961D9AB-31A7-42E5-9209-FA28C50D33A4}" destId="{6A7C507D-2522-4CC9-84A2-0E2D53978477}" srcOrd="0" destOrd="0" presId="urn:microsoft.com/office/officeart/2005/8/layout/pList2"/>
    <dgm:cxn modelId="{D644987E-F420-4EBD-AF74-BA7DF0EDEA2F}" type="presParOf" srcId="{1961D9AB-31A7-42E5-9209-FA28C50D33A4}" destId="{E5E4F0C1-5980-4801-BD9E-815E6184806B}" srcOrd="1" destOrd="0" presId="urn:microsoft.com/office/officeart/2005/8/layout/pList2"/>
    <dgm:cxn modelId="{C0A5D743-9BCE-485E-9FA8-FB57798B13D5}" type="presParOf" srcId="{1961D9AB-31A7-42E5-9209-FA28C50D33A4}" destId="{329F4CE5-9C64-49A6-8E27-89573CB8AD54}" srcOrd="2" destOrd="0" presId="urn:microsoft.com/office/officeart/2005/8/layout/pList2"/>
    <dgm:cxn modelId="{B865BE80-CF37-4E46-A84F-B96EE9EE5BDC}" type="presParOf" srcId="{AAA22DAB-74EC-49CD-91C6-2DEE7A3B264E}" destId="{14290A2A-FD3C-44A5-8935-05C7BCAC6B3A}" srcOrd="1" destOrd="0" presId="urn:microsoft.com/office/officeart/2005/8/layout/pList2"/>
    <dgm:cxn modelId="{D5895EAB-92EC-41E0-B8C6-25199FC104F3}" type="presParOf" srcId="{AAA22DAB-74EC-49CD-91C6-2DEE7A3B264E}" destId="{FBDC3A9D-5E7B-43B6-BA15-2E47C025D9D9}" srcOrd="2" destOrd="0" presId="urn:microsoft.com/office/officeart/2005/8/layout/pList2"/>
    <dgm:cxn modelId="{9EDC23D5-F8F6-4932-A53D-4D39AFA26351}" type="presParOf" srcId="{FBDC3A9D-5E7B-43B6-BA15-2E47C025D9D9}" destId="{7712FBC5-5E69-4C5F-B0D3-892F3538298C}" srcOrd="0" destOrd="0" presId="urn:microsoft.com/office/officeart/2005/8/layout/pList2"/>
    <dgm:cxn modelId="{14B0D8B1-A7D4-4422-BAEA-3092D25ECCE2}" type="presParOf" srcId="{FBDC3A9D-5E7B-43B6-BA15-2E47C025D9D9}" destId="{8A9C0E76-6BD8-4520-AE9A-08E4529B134E}" srcOrd="1" destOrd="0" presId="urn:microsoft.com/office/officeart/2005/8/layout/pList2"/>
    <dgm:cxn modelId="{EF3CA559-29DF-4F51-9373-8B854AA25D74}" type="presParOf" srcId="{FBDC3A9D-5E7B-43B6-BA15-2E47C025D9D9}" destId="{1D0FD9B7-86BC-48D4-9EE7-F4CC996A42B7}" srcOrd="2" destOrd="0" presId="urn:microsoft.com/office/officeart/2005/8/layout/pList2"/>
    <dgm:cxn modelId="{E3109F4E-81B4-4AA7-B7BD-3CEEDE3B1963}" type="presParOf" srcId="{AAA22DAB-74EC-49CD-91C6-2DEE7A3B264E}" destId="{5EDEA601-A920-4D08-8D4B-89598809EBBA}" srcOrd="3" destOrd="0" presId="urn:microsoft.com/office/officeart/2005/8/layout/pList2"/>
    <dgm:cxn modelId="{270A893B-8418-41F3-873F-C02586DB18F8}" type="presParOf" srcId="{AAA22DAB-74EC-49CD-91C6-2DEE7A3B264E}" destId="{E096F533-5F56-4F9B-AAAE-EEBABAD1B004}" srcOrd="4" destOrd="0" presId="urn:microsoft.com/office/officeart/2005/8/layout/pList2"/>
    <dgm:cxn modelId="{24466868-6B4D-4C0B-BC5E-EAB5366E2495}" type="presParOf" srcId="{E096F533-5F56-4F9B-AAAE-EEBABAD1B004}" destId="{F31B04F7-06C5-4645-969A-4EBEF76D4E86}" srcOrd="0" destOrd="0" presId="urn:microsoft.com/office/officeart/2005/8/layout/pList2"/>
    <dgm:cxn modelId="{26C495D5-F617-4898-AF57-39BC7B2069EA}" type="presParOf" srcId="{E096F533-5F56-4F9B-AAAE-EEBABAD1B004}" destId="{842EFDEB-0EB6-4D7A-9D64-AA826E6168CF}" srcOrd="1" destOrd="0" presId="urn:microsoft.com/office/officeart/2005/8/layout/pList2"/>
    <dgm:cxn modelId="{CEF16C19-AAA0-4CCB-A9F2-2C43CCABE3A0}" type="presParOf" srcId="{E096F533-5F56-4F9B-AAAE-EEBABAD1B004}" destId="{225E3880-F657-4702-8104-9095BE8DBA7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9D719C4-13F3-49C0-9F77-4ADFA8AD52A5}" type="doc">
      <dgm:prSet loTypeId="urn:microsoft.com/office/officeart/2005/8/layout/pList2" loCatId="list" qsTypeId="urn:microsoft.com/office/officeart/2005/8/quickstyle/simple1" qsCatId="simple" csTypeId="urn:microsoft.com/office/officeart/2005/8/colors/accent1_2" csCatId="accent1" phldr="1"/>
      <dgm:spPr/>
    </dgm:pt>
    <dgm:pt modelId="{65037DAB-368C-4534-A237-17AD32BB3E9B}">
      <dgm:prSet phldrT="[Texto]" phldr="1"/>
      <dgm:spPr>
        <a:blipFill rotWithShape="0">
          <a:blip xmlns:r="http://schemas.openxmlformats.org/officeDocument/2006/relationships" r:embed="rId1"/>
          <a:stretch>
            <a:fillRect/>
          </a:stretch>
        </a:blipFill>
      </dgm:spPr>
      <dgm:t>
        <a:bodyPr/>
        <a:lstStyle/>
        <a:p>
          <a:endParaRPr lang="es-ES" dirty="0"/>
        </a:p>
      </dgm:t>
    </dgm:pt>
    <dgm:pt modelId="{49EE6103-3D23-4376-9B92-D4C2F4C4AFF4}" type="parTrans" cxnId="{5DB21419-C16F-4CFE-8F67-347048510C08}">
      <dgm:prSet/>
      <dgm:spPr/>
      <dgm:t>
        <a:bodyPr/>
        <a:lstStyle/>
        <a:p>
          <a:endParaRPr lang="es-ES"/>
        </a:p>
      </dgm:t>
    </dgm:pt>
    <dgm:pt modelId="{728FF395-45F3-48FB-AFD5-1FBA97D15513}" type="sibTrans" cxnId="{5DB21419-C16F-4CFE-8F67-347048510C08}">
      <dgm:prSet/>
      <dgm:spPr/>
      <dgm:t>
        <a:bodyPr/>
        <a:lstStyle/>
        <a:p>
          <a:endParaRPr lang="es-ES"/>
        </a:p>
      </dgm:t>
    </dgm:pt>
    <dgm:pt modelId="{C05C1FBC-97C5-4B35-A21F-2B487DC8065C}">
      <dgm:prSet phldrT="[Texto]"/>
      <dgm:spPr>
        <a:solidFill>
          <a:schemeClr val="accent6">
            <a:lumMod val="20000"/>
            <a:lumOff val="80000"/>
          </a:schemeClr>
        </a:solidFill>
      </dgm:spPr>
      <dgm:t>
        <a:bodyPr/>
        <a:lstStyle/>
        <a:p>
          <a:endParaRPr lang="es-CO" dirty="0" smtClean="0"/>
        </a:p>
        <a:p>
          <a:r>
            <a:rPr lang="es-CO" dirty="0" smtClean="0">
              <a:solidFill>
                <a:schemeClr val="tx1"/>
              </a:solidFill>
            </a:rPr>
            <a:t>Res 0371/2009</a:t>
          </a:r>
          <a:endParaRPr lang="es-ES" dirty="0">
            <a:solidFill>
              <a:schemeClr val="tx1"/>
            </a:solidFill>
          </a:endParaRPr>
        </a:p>
      </dgm:t>
    </dgm:pt>
    <dgm:pt modelId="{0A3AEB23-94D9-4C16-8278-7CF66FCB265A}" type="parTrans" cxnId="{A5202834-DFA0-4B79-BC39-850E4DEC4E42}">
      <dgm:prSet/>
      <dgm:spPr/>
      <dgm:t>
        <a:bodyPr/>
        <a:lstStyle/>
        <a:p>
          <a:endParaRPr lang="es-ES"/>
        </a:p>
      </dgm:t>
    </dgm:pt>
    <dgm:pt modelId="{A844AE67-6D72-4426-90F1-4FBB1E835613}" type="sibTrans" cxnId="{A5202834-DFA0-4B79-BC39-850E4DEC4E42}">
      <dgm:prSet/>
      <dgm:spPr/>
      <dgm:t>
        <a:bodyPr/>
        <a:lstStyle/>
        <a:p>
          <a:endParaRPr lang="es-ES"/>
        </a:p>
      </dgm:t>
    </dgm:pt>
    <dgm:pt modelId="{A5B4DA5E-A531-467C-AC5E-544EF360E4FE}">
      <dgm:prSet phldrT="[Texto]"/>
      <dgm:spPr>
        <a:solidFill>
          <a:schemeClr val="accent6">
            <a:lumMod val="75000"/>
          </a:schemeClr>
        </a:solidFill>
      </dgm:spPr>
      <dgm:t>
        <a:bodyPr/>
        <a:lstStyle/>
        <a:p>
          <a:endParaRPr lang="es-CO" dirty="0" smtClean="0"/>
        </a:p>
        <a:p>
          <a:r>
            <a:rPr lang="es-CO" dirty="0" smtClean="0"/>
            <a:t>APROVET</a:t>
          </a:r>
        </a:p>
        <a:p>
          <a:r>
            <a:rPr lang="es-CO" dirty="0" smtClean="0"/>
            <a:t>PUNTO AZUL</a:t>
          </a:r>
          <a:endParaRPr lang="es-ES" dirty="0"/>
        </a:p>
      </dgm:t>
    </dgm:pt>
    <dgm:pt modelId="{4C2BF5A0-359D-4BA1-9657-FC685943F673}" type="parTrans" cxnId="{33B21ABB-3F35-418B-B7F1-4F29CE647E56}">
      <dgm:prSet/>
      <dgm:spPr/>
      <dgm:t>
        <a:bodyPr/>
        <a:lstStyle/>
        <a:p>
          <a:endParaRPr lang="es-ES"/>
        </a:p>
      </dgm:t>
    </dgm:pt>
    <dgm:pt modelId="{31BF7BC8-5188-4C3F-AD6A-C3178B292C63}" type="sibTrans" cxnId="{33B21ABB-3F35-418B-B7F1-4F29CE647E56}">
      <dgm:prSet/>
      <dgm:spPr/>
      <dgm:t>
        <a:bodyPr/>
        <a:lstStyle/>
        <a:p>
          <a:endParaRPr lang="es-ES"/>
        </a:p>
      </dgm:t>
    </dgm:pt>
    <dgm:pt modelId="{4E74C87A-3CF2-430B-8E81-9E7ECF187E4D}" type="pres">
      <dgm:prSet presAssocID="{D9D719C4-13F3-49C0-9F77-4ADFA8AD52A5}" presName="Name0" presStyleCnt="0">
        <dgm:presLayoutVars>
          <dgm:dir/>
          <dgm:resizeHandles val="exact"/>
        </dgm:presLayoutVars>
      </dgm:prSet>
      <dgm:spPr/>
    </dgm:pt>
    <dgm:pt modelId="{64ADE5B0-89BE-4A98-9531-E4EABF3680BE}" type="pres">
      <dgm:prSet presAssocID="{D9D719C4-13F3-49C0-9F77-4ADFA8AD52A5}" presName="bkgdShp" presStyleLbl="alignAccFollowNode1" presStyleIdx="0" presStyleCnt="1"/>
      <dgm:spPr>
        <a:solidFill>
          <a:srgbClr val="14B47F">
            <a:alpha val="89804"/>
          </a:srgbClr>
        </a:solidFill>
      </dgm:spPr>
    </dgm:pt>
    <dgm:pt modelId="{38A885DC-0D6C-4043-9A7E-6CA21D87A08D}" type="pres">
      <dgm:prSet presAssocID="{D9D719C4-13F3-49C0-9F77-4ADFA8AD52A5}" presName="linComp" presStyleCnt="0"/>
      <dgm:spPr/>
    </dgm:pt>
    <dgm:pt modelId="{846B7954-8CDE-4088-A997-B9D34CB4CC2C}" type="pres">
      <dgm:prSet presAssocID="{65037DAB-368C-4534-A237-17AD32BB3E9B}" presName="compNode" presStyleCnt="0"/>
      <dgm:spPr/>
    </dgm:pt>
    <dgm:pt modelId="{D62F4C03-0E1B-4791-915D-5E182628E47C}" type="pres">
      <dgm:prSet presAssocID="{65037DAB-368C-4534-A237-17AD32BB3E9B}" presName="node" presStyleLbl="node1" presStyleIdx="0" presStyleCnt="3">
        <dgm:presLayoutVars>
          <dgm:bulletEnabled val="1"/>
        </dgm:presLayoutVars>
      </dgm:prSet>
      <dgm:spPr/>
    </dgm:pt>
    <dgm:pt modelId="{8B45F30C-251A-4C6B-8A03-4B3C0845D5DF}" type="pres">
      <dgm:prSet presAssocID="{65037DAB-368C-4534-A237-17AD32BB3E9B}" presName="invisiNode" presStyleLbl="node1" presStyleIdx="0" presStyleCnt="3"/>
      <dgm:spPr/>
    </dgm:pt>
    <dgm:pt modelId="{362EF128-9BF6-4797-9B2A-3194A88B1D11}" type="pres">
      <dgm:prSet presAssocID="{65037DAB-368C-4534-A237-17AD32BB3E9B}" presName="imagNode" presStyleLbl="fgImgPlace1" presStyleIdx="0" presStyleCnt="3"/>
      <dgm:spPr>
        <a:blipFill rotWithShape="1">
          <a:blip xmlns:r="http://schemas.openxmlformats.org/officeDocument/2006/relationships" r:embed="rId2"/>
          <a:stretch>
            <a:fillRect/>
          </a:stretch>
        </a:blipFill>
      </dgm:spPr>
    </dgm:pt>
    <dgm:pt modelId="{44D350B8-3B0F-42C4-B7D7-C7A7ED60BC4D}" type="pres">
      <dgm:prSet presAssocID="{728FF395-45F3-48FB-AFD5-1FBA97D15513}" presName="sibTrans" presStyleLbl="sibTrans2D1" presStyleIdx="0" presStyleCnt="0"/>
      <dgm:spPr/>
    </dgm:pt>
    <dgm:pt modelId="{FCA00242-4400-43AA-B07C-28CF6E2DB38A}" type="pres">
      <dgm:prSet presAssocID="{C05C1FBC-97C5-4B35-A21F-2B487DC8065C}" presName="compNode" presStyleCnt="0"/>
      <dgm:spPr/>
    </dgm:pt>
    <dgm:pt modelId="{93A8C294-0025-40A7-ABF2-649712EDF268}" type="pres">
      <dgm:prSet presAssocID="{C05C1FBC-97C5-4B35-A21F-2B487DC8065C}" presName="node" presStyleLbl="node1" presStyleIdx="1" presStyleCnt="3">
        <dgm:presLayoutVars>
          <dgm:bulletEnabled val="1"/>
        </dgm:presLayoutVars>
      </dgm:prSet>
      <dgm:spPr/>
      <dgm:t>
        <a:bodyPr/>
        <a:lstStyle/>
        <a:p>
          <a:endParaRPr lang="es-ES"/>
        </a:p>
      </dgm:t>
    </dgm:pt>
    <dgm:pt modelId="{7BB282FE-F064-44D8-8EF3-32FC2257F002}" type="pres">
      <dgm:prSet presAssocID="{C05C1FBC-97C5-4B35-A21F-2B487DC8065C}" presName="invisiNode" presStyleLbl="node1" presStyleIdx="1" presStyleCnt="3"/>
      <dgm:spPr/>
    </dgm:pt>
    <dgm:pt modelId="{AB729279-AF5A-4AE6-9BEF-E2CA5D1B00C4}" type="pres">
      <dgm:prSet presAssocID="{C05C1FBC-97C5-4B35-A21F-2B487DC8065C}" presName="imagNode" presStyleLbl="fgImgPlace1" presStyleIdx="1" presStyleCnt="3"/>
      <dgm:spPr>
        <a:blipFill rotWithShape="1">
          <a:blip xmlns:r="http://schemas.openxmlformats.org/officeDocument/2006/relationships" r:embed="rId3"/>
          <a:stretch>
            <a:fillRect/>
          </a:stretch>
        </a:blipFill>
      </dgm:spPr>
    </dgm:pt>
    <dgm:pt modelId="{984AE849-09D3-4FA6-BAD8-52F839C49349}" type="pres">
      <dgm:prSet presAssocID="{A844AE67-6D72-4426-90F1-4FBB1E835613}" presName="sibTrans" presStyleLbl="sibTrans2D1" presStyleIdx="0" presStyleCnt="0"/>
      <dgm:spPr/>
    </dgm:pt>
    <dgm:pt modelId="{BAAA4B68-93E6-4F54-9564-8D7F6EA4544C}" type="pres">
      <dgm:prSet presAssocID="{A5B4DA5E-A531-467C-AC5E-544EF360E4FE}" presName="compNode" presStyleCnt="0"/>
      <dgm:spPr/>
    </dgm:pt>
    <dgm:pt modelId="{D46D0163-FD51-4134-831B-B16F847CB98B}" type="pres">
      <dgm:prSet presAssocID="{A5B4DA5E-A531-467C-AC5E-544EF360E4FE}" presName="node" presStyleLbl="node1" presStyleIdx="2" presStyleCnt="3">
        <dgm:presLayoutVars>
          <dgm:bulletEnabled val="1"/>
        </dgm:presLayoutVars>
      </dgm:prSet>
      <dgm:spPr/>
      <dgm:t>
        <a:bodyPr/>
        <a:lstStyle/>
        <a:p>
          <a:endParaRPr lang="es-ES"/>
        </a:p>
      </dgm:t>
    </dgm:pt>
    <dgm:pt modelId="{09F19087-1444-4AC8-97CE-50194E39D200}" type="pres">
      <dgm:prSet presAssocID="{A5B4DA5E-A531-467C-AC5E-544EF360E4FE}" presName="invisiNode" presStyleLbl="node1" presStyleIdx="2" presStyleCnt="3"/>
      <dgm:spPr/>
    </dgm:pt>
    <dgm:pt modelId="{E4947E6C-7714-46C0-9EB8-E5F1DF8FAE18}" type="pres">
      <dgm:prSet presAssocID="{A5B4DA5E-A531-467C-AC5E-544EF360E4FE}" presName="imagNode" presStyleLbl="fgImgPlace1" presStyleIdx="2" presStyleCnt="3"/>
      <dgm:spPr>
        <a:blipFill rotWithShape="1">
          <a:blip xmlns:r="http://schemas.openxmlformats.org/officeDocument/2006/relationships" r:embed="rId4"/>
          <a:stretch>
            <a:fillRect/>
          </a:stretch>
        </a:blipFill>
      </dgm:spPr>
    </dgm:pt>
  </dgm:ptLst>
  <dgm:cxnLst>
    <dgm:cxn modelId="{B552257C-58D0-4DB7-916C-BB23FBB04124}" type="presOf" srcId="{D9D719C4-13F3-49C0-9F77-4ADFA8AD52A5}" destId="{4E74C87A-3CF2-430B-8E81-9E7ECF187E4D}" srcOrd="0" destOrd="0" presId="urn:microsoft.com/office/officeart/2005/8/layout/pList2"/>
    <dgm:cxn modelId="{33B21ABB-3F35-418B-B7F1-4F29CE647E56}" srcId="{D9D719C4-13F3-49C0-9F77-4ADFA8AD52A5}" destId="{A5B4DA5E-A531-467C-AC5E-544EF360E4FE}" srcOrd="2" destOrd="0" parTransId="{4C2BF5A0-359D-4BA1-9657-FC685943F673}" sibTransId="{31BF7BC8-5188-4C3F-AD6A-C3178B292C63}"/>
    <dgm:cxn modelId="{B5C89A6F-F4EC-4849-A281-19884F6FA62A}" type="presOf" srcId="{C05C1FBC-97C5-4B35-A21F-2B487DC8065C}" destId="{93A8C294-0025-40A7-ABF2-649712EDF268}" srcOrd="0" destOrd="0" presId="urn:microsoft.com/office/officeart/2005/8/layout/pList2"/>
    <dgm:cxn modelId="{A5202834-DFA0-4B79-BC39-850E4DEC4E42}" srcId="{D9D719C4-13F3-49C0-9F77-4ADFA8AD52A5}" destId="{C05C1FBC-97C5-4B35-A21F-2B487DC8065C}" srcOrd="1" destOrd="0" parTransId="{0A3AEB23-94D9-4C16-8278-7CF66FCB265A}" sibTransId="{A844AE67-6D72-4426-90F1-4FBB1E835613}"/>
    <dgm:cxn modelId="{100434F5-A7F2-4457-97E9-B7EBD96F79F1}" type="presOf" srcId="{728FF395-45F3-48FB-AFD5-1FBA97D15513}" destId="{44D350B8-3B0F-42C4-B7D7-C7A7ED60BC4D}" srcOrd="0" destOrd="0" presId="urn:microsoft.com/office/officeart/2005/8/layout/pList2"/>
    <dgm:cxn modelId="{0FDE7C49-CC15-4A01-851F-3A4872588864}" type="presOf" srcId="{65037DAB-368C-4534-A237-17AD32BB3E9B}" destId="{D62F4C03-0E1B-4791-915D-5E182628E47C}" srcOrd="0" destOrd="0" presId="urn:microsoft.com/office/officeart/2005/8/layout/pList2"/>
    <dgm:cxn modelId="{618DB35B-C264-421F-AD6E-6851A66DB186}" type="presOf" srcId="{A5B4DA5E-A531-467C-AC5E-544EF360E4FE}" destId="{D46D0163-FD51-4134-831B-B16F847CB98B}" srcOrd="0" destOrd="0" presId="urn:microsoft.com/office/officeart/2005/8/layout/pList2"/>
    <dgm:cxn modelId="{5DB21419-C16F-4CFE-8F67-347048510C08}" srcId="{D9D719C4-13F3-49C0-9F77-4ADFA8AD52A5}" destId="{65037DAB-368C-4534-A237-17AD32BB3E9B}" srcOrd="0" destOrd="0" parTransId="{49EE6103-3D23-4376-9B92-D4C2F4C4AFF4}" sibTransId="{728FF395-45F3-48FB-AFD5-1FBA97D15513}"/>
    <dgm:cxn modelId="{7B1B9E48-D56D-4B83-90DA-158332AF14A1}" type="presOf" srcId="{A844AE67-6D72-4426-90F1-4FBB1E835613}" destId="{984AE849-09D3-4FA6-BAD8-52F839C49349}" srcOrd="0" destOrd="0" presId="urn:microsoft.com/office/officeart/2005/8/layout/pList2"/>
    <dgm:cxn modelId="{531213D8-4E41-40BB-B78C-B6A61EABD48C}" type="presParOf" srcId="{4E74C87A-3CF2-430B-8E81-9E7ECF187E4D}" destId="{64ADE5B0-89BE-4A98-9531-E4EABF3680BE}" srcOrd="0" destOrd="0" presId="urn:microsoft.com/office/officeart/2005/8/layout/pList2"/>
    <dgm:cxn modelId="{DF832BF4-0B64-46CE-B1FB-84EC5E7FD95F}" type="presParOf" srcId="{4E74C87A-3CF2-430B-8E81-9E7ECF187E4D}" destId="{38A885DC-0D6C-4043-9A7E-6CA21D87A08D}" srcOrd="1" destOrd="0" presId="urn:microsoft.com/office/officeart/2005/8/layout/pList2"/>
    <dgm:cxn modelId="{9792F22D-26E1-4D04-A0EE-9CD1ECD3DE3F}" type="presParOf" srcId="{38A885DC-0D6C-4043-9A7E-6CA21D87A08D}" destId="{846B7954-8CDE-4088-A997-B9D34CB4CC2C}" srcOrd="0" destOrd="0" presId="urn:microsoft.com/office/officeart/2005/8/layout/pList2"/>
    <dgm:cxn modelId="{FCC0B675-427B-43AA-9885-84C7FF945269}" type="presParOf" srcId="{846B7954-8CDE-4088-A997-B9D34CB4CC2C}" destId="{D62F4C03-0E1B-4791-915D-5E182628E47C}" srcOrd="0" destOrd="0" presId="urn:microsoft.com/office/officeart/2005/8/layout/pList2"/>
    <dgm:cxn modelId="{378752FC-FAF2-4B20-909D-6B649AE9B98F}" type="presParOf" srcId="{846B7954-8CDE-4088-A997-B9D34CB4CC2C}" destId="{8B45F30C-251A-4C6B-8A03-4B3C0845D5DF}" srcOrd="1" destOrd="0" presId="urn:microsoft.com/office/officeart/2005/8/layout/pList2"/>
    <dgm:cxn modelId="{E1C65973-E18C-400B-9DBC-45F5D7E4B427}" type="presParOf" srcId="{846B7954-8CDE-4088-A997-B9D34CB4CC2C}" destId="{362EF128-9BF6-4797-9B2A-3194A88B1D11}" srcOrd="2" destOrd="0" presId="urn:microsoft.com/office/officeart/2005/8/layout/pList2"/>
    <dgm:cxn modelId="{DBFA300F-7839-4BBC-8D61-8C9474461365}" type="presParOf" srcId="{38A885DC-0D6C-4043-9A7E-6CA21D87A08D}" destId="{44D350B8-3B0F-42C4-B7D7-C7A7ED60BC4D}" srcOrd="1" destOrd="0" presId="urn:microsoft.com/office/officeart/2005/8/layout/pList2"/>
    <dgm:cxn modelId="{B84FB139-66D4-4DFF-8670-D6FB0333AA43}" type="presParOf" srcId="{38A885DC-0D6C-4043-9A7E-6CA21D87A08D}" destId="{FCA00242-4400-43AA-B07C-28CF6E2DB38A}" srcOrd="2" destOrd="0" presId="urn:microsoft.com/office/officeart/2005/8/layout/pList2"/>
    <dgm:cxn modelId="{D8839803-7085-4064-8EA3-F845301E1875}" type="presParOf" srcId="{FCA00242-4400-43AA-B07C-28CF6E2DB38A}" destId="{93A8C294-0025-40A7-ABF2-649712EDF268}" srcOrd="0" destOrd="0" presId="urn:microsoft.com/office/officeart/2005/8/layout/pList2"/>
    <dgm:cxn modelId="{05D39C16-F7DF-4A52-B1E5-77BAEF1EBAC3}" type="presParOf" srcId="{FCA00242-4400-43AA-B07C-28CF6E2DB38A}" destId="{7BB282FE-F064-44D8-8EF3-32FC2257F002}" srcOrd="1" destOrd="0" presId="urn:microsoft.com/office/officeart/2005/8/layout/pList2"/>
    <dgm:cxn modelId="{04984DE6-D005-4D88-BD18-8D507E578DF9}" type="presParOf" srcId="{FCA00242-4400-43AA-B07C-28CF6E2DB38A}" destId="{AB729279-AF5A-4AE6-9BEF-E2CA5D1B00C4}" srcOrd="2" destOrd="0" presId="urn:microsoft.com/office/officeart/2005/8/layout/pList2"/>
    <dgm:cxn modelId="{90112684-159C-4252-8B4A-A81D1F043257}" type="presParOf" srcId="{38A885DC-0D6C-4043-9A7E-6CA21D87A08D}" destId="{984AE849-09D3-4FA6-BAD8-52F839C49349}" srcOrd="3" destOrd="0" presId="urn:microsoft.com/office/officeart/2005/8/layout/pList2"/>
    <dgm:cxn modelId="{516BDFE1-CFF3-4761-AB6B-71851B0BDE54}" type="presParOf" srcId="{38A885DC-0D6C-4043-9A7E-6CA21D87A08D}" destId="{BAAA4B68-93E6-4F54-9564-8D7F6EA4544C}" srcOrd="4" destOrd="0" presId="urn:microsoft.com/office/officeart/2005/8/layout/pList2"/>
    <dgm:cxn modelId="{14092C6F-35AC-4972-8E33-6F641F7BA8C4}" type="presParOf" srcId="{BAAA4B68-93E6-4F54-9564-8D7F6EA4544C}" destId="{D46D0163-FD51-4134-831B-B16F847CB98B}" srcOrd="0" destOrd="0" presId="urn:microsoft.com/office/officeart/2005/8/layout/pList2"/>
    <dgm:cxn modelId="{CC05AE5F-E718-40C5-B3B5-771AED79AFBC}" type="presParOf" srcId="{BAAA4B68-93E6-4F54-9564-8D7F6EA4544C}" destId="{09F19087-1444-4AC8-97CE-50194E39D200}" srcOrd="1" destOrd="0" presId="urn:microsoft.com/office/officeart/2005/8/layout/pList2"/>
    <dgm:cxn modelId="{2AECC358-2A84-49EA-9C9A-6BAABE9C3ED2}" type="presParOf" srcId="{BAAA4B68-93E6-4F54-9564-8D7F6EA4544C}" destId="{E4947E6C-7714-46C0-9EB8-E5F1DF8FAE18}"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0B7E026-26A8-4B7A-BB01-4FEB3CB7FD5C}" type="doc">
      <dgm:prSet loTypeId="urn:microsoft.com/office/officeart/2005/8/layout/pList2" loCatId="list" qsTypeId="urn:microsoft.com/office/officeart/2005/8/quickstyle/simple1" qsCatId="simple" csTypeId="urn:microsoft.com/office/officeart/2005/8/colors/colorful1" csCatId="colorful" phldr="1"/>
      <dgm:spPr/>
    </dgm:pt>
    <dgm:pt modelId="{0E72BCE8-EE66-49B5-8CD3-0E52D70B744F}">
      <dgm:prSet phldrT="[Texto]" phldr="1"/>
      <dgm:spPr>
        <a:blipFill rotWithShape="0">
          <a:blip xmlns:r="http://schemas.openxmlformats.org/officeDocument/2006/relationships" r:embed="rId1"/>
          <a:stretch>
            <a:fillRect/>
          </a:stretch>
        </a:blipFill>
      </dgm:spPr>
      <dgm:t>
        <a:bodyPr/>
        <a:lstStyle/>
        <a:p>
          <a:endParaRPr lang="es-ES" dirty="0"/>
        </a:p>
      </dgm:t>
    </dgm:pt>
    <dgm:pt modelId="{B0883A9B-9A71-40AD-9F10-EACA7E839CF2}" type="parTrans" cxnId="{0B50D2B9-C3D2-40E4-94F8-AD5A4A6D7CDF}">
      <dgm:prSet/>
      <dgm:spPr/>
      <dgm:t>
        <a:bodyPr/>
        <a:lstStyle/>
        <a:p>
          <a:endParaRPr lang="es-ES"/>
        </a:p>
      </dgm:t>
    </dgm:pt>
    <dgm:pt modelId="{EA05DEE2-D1FE-4FBA-BA87-8BCE55EC04D1}" type="sibTrans" cxnId="{0B50D2B9-C3D2-40E4-94F8-AD5A4A6D7CDF}">
      <dgm:prSet/>
      <dgm:spPr/>
      <dgm:t>
        <a:bodyPr/>
        <a:lstStyle/>
        <a:p>
          <a:endParaRPr lang="es-ES"/>
        </a:p>
      </dgm:t>
    </dgm:pt>
    <dgm:pt modelId="{28324AA3-FDF3-45F1-B33B-6C6E654AD81A}">
      <dgm:prSet phldrT="[Texto]" custT="1"/>
      <dgm:spPr/>
      <dgm:t>
        <a:bodyPr/>
        <a:lstStyle/>
        <a:p>
          <a:endParaRPr lang="es-CO" sz="1500" dirty="0" smtClean="0"/>
        </a:p>
        <a:p>
          <a:endParaRPr lang="es-CO" sz="1500" dirty="0" smtClean="0">
            <a:solidFill>
              <a:schemeClr val="tx1"/>
            </a:solidFill>
          </a:endParaRPr>
        </a:p>
        <a:p>
          <a:endParaRPr lang="es-CO" sz="1500" dirty="0" smtClean="0">
            <a:solidFill>
              <a:schemeClr val="tx1"/>
            </a:solidFill>
          </a:endParaRPr>
        </a:p>
        <a:p>
          <a:r>
            <a:rPr lang="es-CO" sz="2000" dirty="0" smtClean="0">
              <a:solidFill>
                <a:schemeClr val="tx1"/>
              </a:solidFill>
            </a:rPr>
            <a:t>Res 0316/2018</a:t>
          </a:r>
          <a:endParaRPr lang="es-ES" sz="2000" dirty="0">
            <a:solidFill>
              <a:schemeClr val="tx1"/>
            </a:solidFill>
          </a:endParaRPr>
        </a:p>
      </dgm:t>
    </dgm:pt>
    <dgm:pt modelId="{95B97B0C-BEE5-4D57-A98B-0384F090142F}" type="parTrans" cxnId="{0EEFE276-8630-4EC0-935A-181B0266EB98}">
      <dgm:prSet/>
      <dgm:spPr/>
      <dgm:t>
        <a:bodyPr/>
        <a:lstStyle/>
        <a:p>
          <a:endParaRPr lang="es-ES"/>
        </a:p>
      </dgm:t>
    </dgm:pt>
    <dgm:pt modelId="{B3527149-D248-4BBE-BC3A-9C73CF7A7924}" type="sibTrans" cxnId="{0EEFE276-8630-4EC0-935A-181B0266EB98}">
      <dgm:prSet/>
      <dgm:spPr/>
      <dgm:t>
        <a:bodyPr/>
        <a:lstStyle/>
        <a:p>
          <a:endParaRPr lang="es-ES"/>
        </a:p>
      </dgm:t>
    </dgm:pt>
    <dgm:pt modelId="{39061A40-FF08-4BD6-8108-DE0E838805FA}">
      <dgm:prSet phldrT="[Texto]" custT="1"/>
      <dgm:spPr/>
      <dgm:t>
        <a:bodyPr/>
        <a:lstStyle/>
        <a:p>
          <a:r>
            <a:rPr lang="es-CO" sz="1600" dirty="0" smtClean="0">
              <a:solidFill>
                <a:schemeClr val="tx1"/>
              </a:solidFill>
            </a:rPr>
            <a:t>BIOILS</a:t>
          </a:r>
        </a:p>
        <a:p>
          <a:endParaRPr lang="es-CO" sz="1600" dirty="0" smtClean="0">
            <a:solidFill>
              <a:schemeClr val="tx1"/>
            </a:solidFill>
          </a:endParaRPr>
        </a:p>
        <a:p>
          <a:r>
            <a:rPr lang="es-CO" sz="1600" dirty="0" smtClean="0">
              <a:solidFill>
                <a:schemeClr val="tx1"/>
              </a:solidFill>
            </a:rPr>
            <a:t>BIOGRAS SAS</a:t>
          </a:r>
        </a:p>
        <a:p>
          <a:r>
            <a:rPr lang="es-CO" sz="1500" dirty="0" smtClean="0">
              <a:solidFill>
                <a:schemeClr val="tx1"/>
              </a:solidFill>
            </a:rPr>
            <a:t>ECOGRAS COLOMBIA</a:t>
          </a:r>
        </a:p>
        <a:p>
          <a:endParaRPr lang="es-CO" sz="1500" dirty="0" smtClean="0">
            <a:solidFill>
              <a:schemeClr val="tx1"/>
            </a:solidFill>
          </a:endParaRPr>
        </a:p>
        <a:p>
          <a:r>
            <a:rPr lang="es-CO" sz="1500" dirty="0" smtClean="0">
              <a:solidFill>
                <a:schemeClr val="tx1"/>
              </a:solidFill>
            </a:rPr>
            <a:t>ANTIOTRADING SAS</a:t>
          </a:r>
          <a:endParaRPr lang="es-ES" sz="1500" dirty="0">
            <a:solidFill>
              <a:schemeClr val="tx1"/>
            </a:solidFill>
          </a:endParaRPr>
        </a:p>
      </dgm:t>
    </dgm:pt>
    <dgm:pt modelId="{6FC221F3-2483-4014-BB8E-36CA44293C37}" type="parTrans" cxnId="{C80C48DF-6093-4B2F-AAB2-78FCE56B5C44}">
      <dgm:prSet/>
      <dgm:spPr/>
      <dgm:t>
        <a:bodyPr/>
        <a:lstStyle/>
        <a:p>
          <a:endParaRPr lang="es-ES"/>
        </a:p>
      </dgm:t>
    </dgm:pt>
    <dgm:pt modelId="{8C146F95-84C0-4464-A5BD-13215BC79CDC}" type="sibTrans" cxnId="{C80C48DF-6093-4B2F-AAB2-78FCE56B5C44}">
      <dgm:prSet/>
      <dgm:spPr/>
      <dgm:t>
        <a:bodyPr/>
        <a:lstStyle/>
        <a:p>
          <a:endParaRPr lang="es-ES"/>
        </a:p>
      </dgm:t>
    </dgm:pt>
    <dgm:pt modelId="{ACE7CEA5-95DF-433F-B027-971DE05840D9}" type="pres">
      <dgm:prSet presAssocID="{40B7E026-26A8-4B7A-BB01-4FEB3CB7FD5C}" presName="Name0" presStyleCnt="0">
        <dgm:presLayoutVars>
          <dgm:dir/>
          <dgm:resizeHandles val="exact"/>
        </dgm:presLayoutVars>
      </dgm:prSet>
      <dgm:spPr/>
    </dgm:pt>
    <dgm:pt modelId="{056D4BDF-520F-4D8B-B304-7D7D0996F37B}" type="pres">
      <dgm:prSet presAssocID="{40B7E026-26A8-4B7A-BB01-4FEB3CB7FD5C}" presName="bkgdShp" presStyleLbl="alignAccFollowNode1" presStyleIdx="0" presStyleCnt="1"/>
      <dgm:spPr>
        <a:solidFill>
          <a:schemeClr val="accent4">
            <a:lumMod val="40000"/>
            <a:lumOff val="60000"/>
            <a:alpha val="90000"/>
          </a:schemeClr>
        </a:solidFill>
      </dgm:spPr>
    </dgm:pt>
    <dgm:pt modelId="{3937C1DF-BD93-4A1E-8FCD-C47CE88F3B5E}" type="pres">
      <dgm:prSet presAssocID="{40B7E026-26A8-4B7A-BB01-4FEB3CB7FD5C}" presName="linComp" presStyleCnt="0"/>
      <dgm:spPr/>
    </dgm:pt>
    <dgm:pt modelId="{85714CCD-A2C3-4CCF-81C2-74FAB973481E}" type="pres">
      <dgm:prSet presAssocID="{0E72BCE8-EE66-49B5-8CD3-0E52D70B744F}" presName="compNode" presStyleCnt="0"/>
      <dgm:spPr/>
    </dgm:pt>
    <dgm:pt modelId="{0B9C859B-2BC7-40EA-AD23-3F0D588436E7}" type="pres">
      <dgm:prSet presAssocID="{0E72BCE8-EE66-49B5-8CD3-0E52D70B744F}" presName="node" presStyleLbl="node1" presStyleIdx="0" presStyleCnt="3" custScaleX="88662" custScaleY="87323" custLinFactNeighborX="-4853" custLinFactNeighborY="-2222">
        <dgm:presLayoutVars>
          <dgm:bulletEnabled val="1"/>
        </dgm:presLayoutVars>
      </dgm:prSet>
      <dgm:spPr/>
    </dgm:pt>
    <dgm:pt modelId="{E4AF8850-49B8-4018-A22F-718F08A70B9D}" type="pres">
      <dgm:prSet presAssocID="{0E72BCE8-EE66-49B5-8CD3-0E52D70B744F}" presName="invisiNode" presStyleLbl="node1" presStyleIdx="0" presStyleCnt="3"/>
      <dgm:spPr/>
    </dgm:pt>
    <dgm:pt modelId="{CE431429-BD73-44E8-88C2-703DD3C9059A}" type="pres">
      <dgm:prSet presAssocID="{0E72BCE8-EE66-49B5-8CD3-0E52D70B744F}" presName="imagNode" presStyleLbl="fgImgPlace1" presStyleIdx="0" presStyleCnt="3"/>
      <dgm:spPr>
        <a:blipFill rotWithShape="1">
          <a:blip xmlns:r="http://schemas.openxmlformats.org/officeDocument/2006/relationships" r:embed="rId2"/>
          <a:stretch>
            <a:fillRect/>
          </a:stretch>
        </a:blipFill>
      </dgm:spPr>
    </dgm:pt>
    <dgm:pt modelId="{B2AE0ACF-3907-4ADB-91E0-1D439909681E}" type="pres">
      <dgm:prSet presAssocID="{EA05DEE2-D1FE-4FBA-BA87-8BCE55EC04D1}" presName="sibTrans" presStyleLbl="sibTrans2D1" presStyleIdx="0" presStyleCnt="0"/>
      <dgm:spPr/>
    </dgm:pt>
    <dgm:pt modelId="{7BB28A2F-8340-4F2F-844C-7C9F53A934B3}" type="pres">
      <dgm:prSet presAssocID="{28324AA3-FDF3-45F1-B33B-6C6E654AD81A}" presName="compNode" presStyleCnt="0"/>
      <dgm:spPr/>
    </dgm:pt>
    <dgm:pt modelId="{EBF7DA9F-0E22-4D5C-88ED-0518AC1D3A38}" type="pres">
      <dgm:prSet presAssocID="{28324AA3-FDF3-45F1-B33B-6C6E654AD81A}" presName="node" presStyleLbl="node1" presStyleIdx="1" presStyleCnt="3">
        <dgm:presLayoutVars>
          <dgm:bulletEnabled val="1"/>
        </dgm:presLayoutVars>
      </dgm:prSet>
      <dgm:spPr/>
      <dgm:t>
        <a:bodyPr/>
        <a:lstStyle/>
        <a:p>
          <a:endParaRPr lang="es-ES"/>
        </a:p>
      </dgm:t>
    </dgm:pt>
    <dgm:pt modelId="{7E14AB63-0A10-4C97-B4C2-BA69DB2FBB43}" type="pres">
      <dgm:prSet presAssocID="{28324AA3-FDF3-45F1-B33B-6C6E654AD81A}" presName="invisiNode" presStyleLbl="node1" presStyleIdx="1" presStyleCnt="3"/>
      <dgm:spPr/>
    </dgm:pt>
    <dgm:pt modelId="{3D8BF993-158C-4C70-8082-085BADF2462C}" type="pres">
      <dgm:prSet presAssocID="{28324AA3-FDF3-45F1-B33B-6C6E654AD81A}" presName="imagNode" presStyleLbl="fgImgPlace1" presStyleIdx="1" presStyleCnt="3"/>
      <dgm:spPr>
        <a:blipFill rotWithShape="1">
          <a:blip xmlns:r="http://schemas.openxmlformats.org/officeDocument/2006/relationships" r:embed="rId3"/>
          <a:stretch>
            <a:fillRect/>
          </a:stretch>
        </a:blipFill>
      </dgm:spPr>
    </dgm:pt>
    <dgm:pt modelId="{2C95739B-CF8A-4B05-A6AC-A3EFB9221DAF}" type="pres">
      <dgm:prSet presAssocID="{B3527149-D248-4BBE-BC3A-9C73CF7A7924}" presName="sibTrans" presStyleLbl="sibTrans2D1" presStyleIdx="0" presStyleCnt="0"/>
      <dgm:spPr/>
    </dgm:pt>
    <dgm:pt modelId="{DBECDC05-F18C-46F4-8BDB-176BEA19DFC9}" type="pres">
      <dgm:prSet presAssocID="{39061A40-FF08-4BD6-8108-DE0E838805FA}" presName="compNode" presStyleCnt="0"/>
      <dgm:spPr/>
    </dgm:pt>
    <dgm:pt modelId="{73606420-BBE2-464A-AF75-F3F912EA714D}" type="pres">
      <dgm:prSet presAssocID="{39061A40-FF08-4BD6-8108-DE0E838805FA}" presName="node" presStyleLbl="node1" presStyleIdx="2" presStyleCnt="3">
        <dgm:presLayoutVars>
          <dgm:bulletEnabled val="1"/>
        </dgm:presLayoutVars>
      </dgm:prSet>
      <dgm:spPr/>
      <dgm:t>
        <a:bodyPr/>
        <a:lstStyle/>
        <a:p>
          <a:endParaRPr lang="es-ES"/>
        </a:p>
      </dgm:t>
    </dgm:pt>
    <dgm:pt modelId="{BE6AC4C0-CAF4-48AD-ACAB-3C6054A164E8}" type="pres">
      <dgm:prSet presAssocID="{39061A40-FF08-4BD6-8108-DE0E838805FA}" presName="invisiNode" presStyleLbl="node1" presStyleIdx="2" presStyleCnt="3"/>
      <dgm:spPr/>
    </dgm:pt>
    <dgm:pt modelId="{791F81C5-7208-4014-AB87-5DB252BF3931}" type="pres">
      <dgm:prSet presAssocID="{39061A40-FF08-4BD6-8108-DE0E838805FA}" presName="imagNode" presStyleLbl="fgImgPlace1" presStyleIdx="2" presStyleCnt="3"/>
      <dgm:spPr>
        <a:blipFill rotWithShape="1">
          <a:blip xmlns:r="http://schemas.openxmlformats.org/officeDocument/2006/relationships" r:embed="rId4"/>
          <a:stretch>
            <a:fillRect/>
          </a:stretch>
        </a:blipFill>
      </dgm:spPr>
    </dgm:pt>
  </dgm:ptLst>
  <dgm:cxnLst>
    <dgm:cxn modelId="{ACABD6FF-56A7-4D72-B7C5-2DD13F620708}" type="presOf" srcId="{40B7E026-26A8-4B7A-BB01-4FEB3CB7FD5C}" destId="{ACE7CEA5-95DF-433F-B027-971DE05840D9}" srcOrd="0" destOrd="0" presId="urn:microsoft.com/office/officeart/2005/8/layout/pList2"/>
    <dgm:cxn modelId="{25E80E28-D69A-4490-93E7-3E0C18953B78}" type="presOf" srcId="{28324AA3-FDF3-45F1-B33B-6C6E654AD81A}" destId="{EBF7DA9F-0E22-4D5C-88ED-0518AC1D3A38}" srcOrd="0" destOrd="0" presId="urn:microsoft.com/office/officeart/2005/8/layout/pList2"/>
    <dgm:cxn modelId="{E38417F6-FF88-4A15-820E-01076C86566B}" type="presOf" srcId="{B3527149-D248-4BBE-BC3A-9C73CF7A7924}" destId="{2C95739B-CF8A-4B05-A6AC-A3EFB9221DAF}" srcOrd="0" destOrd="0" presId="urn:microsoft.com/office/officeart/2005/8/layout/pList2"/>
    <dgm:cxn modelId="{35EBB819-D122-45B9-B023-15E0730FA8B6}" type="presOf" srcId="{EA05DEE2-D1FE-4FBA-BA87-8BCE55EC04D1}" destId="{B2AE0ACF-3907-4ADB-91E0-1D439909681E}" srcOrd="0" destOrd="0" presId="urn:microsoft.com/office/officeart/2005/8/layout/pList2"/>
    <dgm:cxn modelId="{C80C48DF-6093-4B2F-AAB2-78FCE56B5C44}" srcId="{40B7E026-26A8-4B7A-BB01-4FEB3CB7FD5C}" destId="{39061A40-FF08-4BD6-8108-DE0E838805FA}" srcOrd="2" destOrd="0" parTransId="{6FC221F3-2483-4014-BB8E-36CA44293C37}" sibTransId="{8C146F95-84C0-4464-A5BD-13215BC79CDC}"/>
    <dgm:cxn modelId="{0EEFE276-8630-4EC0-935A-181B0266EB98}" srcId="{40B7E026-26A8-4B7A-BB01-4FEB3CB7FD5C}" destId="{28324AA3-FDF3-45F1-B33B-6C6E654AD81A}" srcOrd="1" destOrd="0" parTransId="{95B97B0C-BEE5-4D57-A98B-0384F090142F}" sibTransId="{B3527149-D248-4BBE-BC3A-9C73CF7A7924}"/>
    <dgm:cxn modelId="{0B50D2B9-C3D2-40E4-94F8-AD5A4A6D7CDF}" srcId="{40B7E026-26A8-4B7A-BB01-4FEB3CB7FD5C}" destId="{0E72BCE8-EE66-49B5-8CD3-0E52D70B744F}" srcOrd="0" destOrd="0" parTransId="{B0883A9B-9A71-40AD-9F10-EACA7E839CF2}" sibTransId="{EA05DEE2-D1FE-4FBA-BA87-8BCE55EC04D1}"/>
    <dgm:cxn modelId="{5BE9EE9D-9C2E-49F9-9F95-E110224735E1}" type="presOf" srcId="{39061A40-FF08-4BD6-8108-DE0E838805FA}" destId="{73606420-BBE2-464A-AF75-F3F912EA714D}" srcOrd="0" destOrd="0" presId="urn:microsoft.com/office/officeart/2005/8/layout/pList2"/>
    <dgm:cxn modelId="{E6A9640E-D1BD-4675-BF54-B2AFA879E0B9}" type="presOf" srcId="{0E72BCE8-EE66-49B5-8CD3-0E52D70B744F}" destId="{0B9C859B-2BC7-40EA-AD23-3F0D588436E7}" srcOrd="0" destOrd="0" presId="urn:microsoft.com/office/officeart/2005/8/layout/pList2"/>
    <dgm:cxn modelId="{5EB402CB-8C60-42F9-86AE-02E76ADFCE40}" type="presParOf" srcId="{ACE7CEA5-95DF-433F-B027-971DE05840D9}" destId="{056D4BDF-520F-4D8B-B304-7D7D0996F37B}" srcOrd="0" destOrd="0" presId="urn:microsoft.com/office/officeart/2005/8/layout/pList2"/>
    <dgm:cxn modelId="{4A7ECAA2-1169-4B5D-8A07-F8A0476677F2}" type="presParOf" srcId="{ACE7CEA5-95DF-433F-B027-971DE05840D9}" destId="{3937C1DF-BD93-4A1E-8FCD-C47CE88F3B5E}" srcOrd="1" destOrd="0" presId="urn:microsoft.com/office/officeart/2005/8/layout/pList2"/>
    <dgm:cxn modelId="{759B28D5-5FE9-46D8-9467-B3EC46DAA60A}" type="presParOf" srcId="{3937C1DF-BD93-4A1E-8FCD-C47CE88F3B5E}" destId="{85714CCD-A2C3-4CCF-81C2-74FAB973481E}" srcOrd="0" destOrd="0" presId="urn:microsoft.com/office/officeart/2005/8/layout/pList2"/>
    <dgm:cxn modelId="{25A7C95F-61DF-4C14-BD8E-22406422DE54}" type="presParOf" srcId="{85714CCD-A2C3-4CCF-81C2-74FAB973481E}" destId="{0B9C859B-2BC7-40EA-AD23-3F0D588436E7}" srcOrd="0" destOrd="0" presId="urn:microsoft.com/office/officeart/2005/8/layout/pList2"/>
    <dgm:cxn modelId="{6FCC2033-A735-486B-92C0-A8497531D5E6}" type="presParOf" srcId="{85714CCD-A2C3-4CCF-81C2-74FAB973481E}" destId="{E4AF8850-49B8-4018-A22F-718F08A70B9D}" srcOrd="1" destOrd="0" presId="urn:microsoft.com/office/officeart/2005/8/layout/pList2"/>
    <dgm:cxn modelId="{2326468E-DE55-4221-9923-A8E386DE82C0}" type="presParOf" srcId="{85714CCD-A2C3-4CCF-81C2-74FAB973481E}" destId="{CE431429-BD73-44E8-88C2-703DD3C9059A}" srcOrd="2" destOrd="0" presId="urn:microsoft.com/office/officeart/2005/8/layout/pList2"/>
    <dgm:cxn modelId="{A174434E-1D38-423F-8F5D-C1597C2B552A}" type="presParOf" srcId="{3937C1DF-BD93-4A1E-8FCD-C47CE88F3B5E}" destId="{B2AE0ACF-3907-4ADB-91E0-1D439909681E}" srcOrd="1" destOrd="0" presId="urn:microsoft.com/office/officeart/2005/8/layout/pList2"/>
    <dgm:cxn modelId="{2AD1F181-3F70-4B12-98F1-DA92CA340470}" type="presParOf" srcId="{3937C1DF-BD93-4A1E-8FCD-C47CE88F3B5E}" destId="{7BB28A2F-8340-4F2F-844C-7C9F53A934B3}" srcOrd="2" destOrd="0" presId="urn:microsoft.com/office/officeart/2005/8/layout/pList2"/>
    <dgm:cxn modelId="{146D91AB-EC12-4EB5-A916-DA817CA8D90B}" type="presParOf" srcId="{7BB28A2F-8340-4F2F-844C-7C9F53A934B3}" destId="{EBF7DA9F-0E22-4D5C-88ED-0518AC1D3A38}" srcOrd="0" destOrd="0" presId="urn:microsoft.com/office/officeart/2005/8/layout/pList2"/>
    <dgm:cxn modelId="{8DCEE8B1-66B5-46EE-8267-009B09721BDD}" type="presParOf" srcId="{7BB28A2F-8340-4F2F-844C-7C9F53A934B3}" destId="{7E14AB63-0A10-4C97-B4C2-BA69DB2FBB43}" srcOrd="1" destOrd="0" presId="urn:microsoft.com/office/officeart/2005/8/layout/pList2"/>
    <dgm:cxn modelId="{13C19ECB-F98B-4A60-A0F0-77EED5809E80}" type="presParOf" srcId="{7BB28A2F-8340-4F2F-844C-7C9F53A934B3}" destId="{3D8BF993-158C-4C70-8082-085BADF2462C}" srcOrd="2" destOrd="0" presId="urn:microsoft.com/office/officeart/2005/8/layout/pList2"/>
    <dgm:cxn modelId="{E0450B19-75C3-498E-ADE4-6EA4B5403E2B}" type="presParOf" srcId="{3937C1DF-BD93-4A1E-8FCD-C47CE88F3B5E}" destId="{2C95739B-CF8A-4B05-A6AC-A3EFB9221DAF}" srcOrd="3" destOrd="0" presId="urn:microsoft.com/office/officeart/2005/8/layout/pList2"/>
    <dgm:cxn modelId="{5255FC1E-ADC7-490A-9841-3B908E1BDB54}" type="presParOf" srcId="{3937C1DF-BD93-4A1E-8FCD-C47CE88F3B5E}" destId="{DBECDC05-F18C-46F4-8BDB-176BEA19DFC9}" srcOrd="4" destOrd="0" presId="urn:microsoft.com/office/officeart/2005/8/layout/pList2"/>
    <dgm:cxn modelId="{86553E34-C2C8-47FE-85B6-4A2515033F01}" type="presParOf" srcId="{DBECDC05-F18C-46F4-8BDB-176BEA19DFC9}" destId="{73606420-BBE2-464A-AF75-F3F912EA714D}" srcOrd="0" destOrd="0" presId="urn:microsoft.com/office/officeart/2005/8/layout/pList2"/>
    <dgm:cxn modelId="{540F7ED8-FBE5-4F4F-97F2-1970C3BDEF59}" type="presParOf" srcId="{DBECDC05-F18C-46F4-8BDB-176BEA19DFC9}" destId="{BE6AC4C0-CAF4-48AD-ACAB-3C6054A164E8}" srcOrd="1" destOrd="0" presId="urn:microsoft.com/office/officeart/2005/8/layout/pList2"/>
    <dgm:cxn modelId="{B4C58C52-D0A0-466F-8D8E-4941758A35AD}" type="presParOf" srcId="{DBECDC05-F18C-46F4-8BDB-176BEA19DFC9}" destId="{791F81C5-7208-4014-AB87-5DB252BF3931}"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269BBF-D33D-40F8-B320-9F76F38C627A}">
      <dsp:nvSpPr>
        <dsp:cNvPr id="0" name=""/>
        <dsp:cNvSpPr/>
      </dsp:nvSpPr>
      <dsp:spPr>
        <a:xfrm>
          <a:off x="0" y="0"/>
          <a:ext cx="7016206" cy="1825642"/>
        </a:xfrm>
        <a:prstGeom prst="roundRect">
          <a:avLst>
            <a:gd name="adj" fmla="val 10000"/>
          </a:avLst>
        </a:prstGeom>
        <a:solidFill>
          <a:srgbClr val="FFDC79">
            <a:alpha val="89804"/>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7267A39-B645-4C44-A612-247BAA88CBA0}">
      <dsp:nvSpPr>
        <dsp:cNvPr id="0" name=""/>
        <dsp:cNvSpPr/>
      </dsp:nvSpPr>
      <dsp:spPr>
        <a:xfrm>
          <a:off x="227881" y="251893"/>
          <a:ext cx="2061010" cy="133880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CA50A-F64C-452C-A397-7B889C1A3F27}">
      <dsp:nvSpPr>
        <dsp:cNvPr id="0" name=""/>
        <dsp:cNvSpPr/>
      </dsp:nvSpPr>
      <dsp:spPr>
        <a:xfrm rot="10800000">
          <a:off x="200284" y="1825642"/>
          <a:ext cx="2061010" cy="2231341"/>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endParaRPr lang="es-ES" sz="1800" kern="1200" dirty="0"/>
        </a:p>
      </dsp:txBody>
      <dsp:txXfrm rot="10800000">
        <a:off x="263667" y="1825642"/>
        <a:ext cx="1934244" cy="2167958"/>
      </dsp:txXfrm>
    </dsp:sp>
    <dsp:sp modelId="{F8E5244A-7A18-429B-A7B1-F3E81BBD6968}">
      <dsp:nvSpPr>
        <dsp:cNvPr id="0" name=""/>
        <dsp:cNvSpPr/>
      </dsp:nvSpPr>
      <dsp:spPr>
        <a:xfrm>
          <a:off x="2477597" y="243419"/>
          <a:ext cx="2061010" cy="133880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C4EA47-A473-40E0-8EEF-42FB566B2A70}">
      <dsp:nvSpPr>
        <dsp:cNvPr id="0" name=""/>
        <dsp:cNvSpPr/>
      </dsp:nvSpPr>
      <dsp:spPr>
        <a:xfrm rot="10800000">
          <a:off x="2477597" y="1825642"/>
          <a:ext cx="2061010" cy="2231341"/>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CO" sz="1800" kern="1200" dirty="0" smtClean="0"/>
            <a:t>Decreto 1511/2010 - Res ANLA  07/2012 -Res ANLA 028/2013 Res ANLA</a:t>
          </a:r>
        </a:p>
        <a:p>
          <a:pPr lvl="0" algn="ctr" defTabSz="800100">
            <a:lnSpc>
              <a:spcPct val="90000"/>
            </a:lnSpc>
            <a:spcBef>
              <a:spcPct val="0"/>
            </a:spcBef>
            <a:spcAft>
              <a:spcPct val="35000"/>
            </a:spcAft>
          </a:pPr>
          <a:r>
            <a:rPr lang="es-CO" sz="1800" kern="1200" dirty="0" smtClean="0"/>
            <a:t>1343/2014</a:t>
          </a:r>
          <a:endParaRPr lang="es-ES" sz="1800" kern="1200" dirty="0"/>
        </a:p>
      </dsp:txBody>
      <dsp:txXfrm rot="10800000">
        <a:off x="2540980" y="1825642"/>
        <a:ext cx="1934244" cy="2167958"/>
      </dsp:txXfrm>
    </dsp:sp>
    <dsp:sp modelId="{C6E935D3-8BEF-437A-9FAB-F69828CC17FA}">
      <dsp:nvSpPr>
        <dsp:cNvPr id="0" name=""/>
        <dsp:cNvSpPr/>
      </dsp:nvSpPr>
      <dsp:spPr>
        <a:xfrm>
          <a:off x="4744709" y="243419"/>
          <a:ext cx="2061010" cy="1338804"/>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E190E4-E236-4A90-A99D-7952F53CD111}">
      <dsp:nvSpPr>
        <dsp:cNvPr id="0" name=""/>
        <dsp:cNvSpPr/>
      </dsp:nvSpPr>
      <dsp:spPr>
        <a:xfrm rot="10800000">
          <a:off x="4772306" y="1825642"/>
          <a:ext cx="2061010" cy="2231341"/>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135128" rIns="135128" bIns="135128" numCol="1" spcCol="1270" anchor="t" anchorCtr="0">
          <a:noAutofit/>
        </a:bodyPr>
        <a:lstStyle/>
        <a:p>
          <a:pPr lvl="0" algn="ctr" defTabSz="844550">
            <a:lnSpc>
              <a:spcPct val="90000"/>
            </a:lnSpc>
            <a:spcBef>
              <a:spcPct val="0"/>
            </a:spcBef>
            <a:spcAft>
              <a:spcPct val="35000"/>
            </a:spcAft>
          </a:pPr>
          <a:endParaRPr lang="es-CO" sz="1900" kern="1200" dirty="0" smtClean="0"/>
        </a:p>
        <a:p>
          <a:pPr lvl="0" algn="ctr" defTabSz="844550">
            <a:lnSpc>
              <a:spcPct val="90000"/>
            </a:lnSpc>
            <a:spcBef>
              <a:spcPct val="0"/>
            </a:spcBef>
            <a:spcAft>
              <a:spcPct val="35000"/>
            </a:spcAft>
          </a:pPr>
          <a:endParaRPr lang="es-CO" sz="1900" kern="1200" dirty="0" smtClean="0"/>
        </a:p>
        <a:p>
          <a:pPr lvl="0" algn="ctr" defTabSz="844550">
            <a:lnSpc>
              <a:spcPct val="90000"/>
            </a:lnSpc>
            <a:spcBef>
              <a:spcPct val="0"/>
            </a:spcBef>
            <a:spcAft>
              <a:spcPct val="35000"/>
            </a:spcAft>
          </a:pPr>
          <a:r>
            <a:rPr lang="es-CO" sz="3200" kern="1200" dirty="0" smtClean="0"/>
            <a:t>LUMINA</a:t>
          </a:r>
          <a:endParaRPr lang="es-ES" sz="3200" kern="1200" dirty="0"/>
        </a:p>
      </dsp:txBody>
      <dsp:txXfrm rot="10800000">
        <a:off x="4835689" y="1825642"/>
        <a:ext cx="1934244" cy="21679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EFFA-44DA-4F4A-A779-6350B298ED7E}">
      <dsp:nvSpPr>
        <dsp:cNvPr id="0" name=""/>
        <dsp:cNvSpPr/>
      </dsp:nvSpPr>
      <dsp:spPr>
        <a:xfrm>
          <a:off x="0" y="0"/>
          <a:ext cx="7146834" cy="1858628"/>
        </a:xfrm>
        <a:prstGeom prst="roundRect">
          <a:avLst>
            <a:gd name="adj" fmla="val 10000"/>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61AE1F3-97CE-4678-BFA0-6DF24FCE07BD}">
      <dsp:nvSpPr>
        <dsp:cNvPr id="0" name=""/>
        <dsp:cNvSpPr/>
      </dsp:nvSpPr>
      <dsp:spPr>
        <a:xfrm>
          <a:off x="214405" y="247817"/>
          <a:ext cx="2099382" cy="136299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F1EFE8-8926-4799-BF62-A510A48106AF}">
      <dsp:nvSpPr>
        <dsp:cNvPr id="0" name=""/>
        <dsp:cNvSpPr/>
      </dsp:nvSpPr>
      <dsp:spPr>
        <a:xfrm rot="10800000">
          <a:off x="214405" y="1858628"/>
          <a:ext cx="2099382" cy="2271656"/>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90000"/>
            </a:lnSpc>
            <a:spcBef>
              <a:spcPct val="0"/>
            </a:spcBef>
            <a:spcAft>
              <a:spcPct val="35000"/>
            </a:spcAft>
          </a:pPr>
          <a:endParaRPr lang="es-ES" sz="1100" kern="1200" dirty="0"/>
        </a:p>
      </dsp:txBody>
      <dsp:txXfrm rot="10800000">
        <a:off x="278968" y="1858628"/>
        <a:ext cx="1970256" cy="2207093"/>
      </dsp:txXfrm>
    </dsp:sp>
    <dsp:sp modelId="{36539854-650A-4F29-A117-E1E2F4F29D2F}">
      <dsp:nvSpPr>
        <dsp:cNvPr id="0" name=""/>
        <dsp:cNvSpPr/>
      </dsp:nvSpPr>
      <dsp:spPr>
        <a:xfrm>
          <a:off x="2523725" y="247817"/>
          <a:ext cx="2099382" cy="136299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88AA619-EA4D-4DC4-8D62-E82920472B16}">
      <dsp:nvSpPr>
        <dsp:cNvPr id="0" name=""/>
        <dsp:cNvSpPr/>
      </dsp:nvSpPr>
      <dsp:spPr>
        <a:xfrm rot="10800000">
          <a:off x="2523725" y="1858628"/>
          <a:ext cx="2099382" cy="2271656"/>
        </a:xfrm>
        <a:prstGeom prst="round2SameRect">
          <a:avLst>
            <a:gd name="adj1" fmla="val 10500"/>
            <a:gd name="adj2" fmla="val 0"/>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endParaRPr lang="es-CO" sz="1600" kern="1200" dirty="0" smtClean="0"/>
        </a:p>
        <a:p>
          <a:pPr lvl="0" algn="ctr" defTabSz="711200">
            <a:lnSpc>
              <a:spcPct val="90000"/>
            </a:lnSpc>
            <a:spcBef>
              <a:spcPct val="0"/>
            </a:spcBef>
            <a:spcAft>
              <a:spcPct val="35000"/>
            </a:spcAft>
          </a:pPr>
          <a:r>
            <a:rPr lang="es-CO" sz="1600" kern="1200" dirty="0" smtClean="0"/>
            <a:t>Res 1512/2010</a:t>
          </a:r>
        </a:p>
        <a:p>
          <a:pPr lvl="0" algn="ctr" defTabSz="711200">
            <a:lnSpc>
              <a:spcPct val="90000"/>
            </a:lnSpc>
            <a:spcBef>
              <a:spcPct val="0"/>
            </a:spcBef>
            <a:spcAft>
              <a:spcPct val="35000"/>
            </a:spcAft>
          </a:pPr>
          <a:r>
            <a:rPr lang="es-CO" sz="1600" kern="1200" dirty="0" smtClean="0"/>
            <a:t>Ley 1672/2013</a:t>
          </a:r>
        </a:p>
        <a:p>
          <a:pPr lvl="0" algn="ctr" defTabSz="711200">
            <a:lnSpc>
              <a:spcPct val="90000"/>
            </a:lnSpc>
            <a:spcBef>
              <a:spcPct val="0"/>
            </a:spcBef>
            <a:spcAft>
              <a:spcPct val="35000"/>
            </a:spcAft>
          </a:pPr>
          <a:r>
            <a:rPr lang="es-CO" sz="1600" kern="1200" dirty="0" smtClean="0"/>
            <a:t>Decreto 284/2018</a:t>
          </a:r>
          <a:endParaRPr lang="es-ES" sz="1600" kern="1200" dirty="0"/>
        </a:p>
      </dsp:txBody>
      <dsp:txXfrm rot="10800000">
        <a:off x="2588288" y="1858628"/>
        <a:ext cx="1970256" cy="2207093"/>
      </dsp:txXfrm>
    </dsp:sp>
    <dsp:sp modelId="{3BFCC849-406D-47DE-BF6A-1BDCD6B54E43}">
      <dsp:nvSpPr>
        <dsp:cNvPr id="0" name=""/>
        <dsp:cNvSpPr/>
      </dsp:nvSpPr>
      <dsp:spPr>
        <a:xfrm>
          <a:off x="4833046" y="247817"/>
          <a:ext cx="2099382" cy="1362994"/>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DF9F62E-D96B-463A-8BE5-59BFA92F9E03}">
      <dsp:nvSpPr>
        <dsp:cNvPr id="0" name=""/>
        <dsp:cNvSpPr/>
      </dsp:nvSpPr>
      <dsp:spPr>
        <a:xfrm rot="10800000">
          <a:off x="4833046" y="1858628"/>
          <a:ext cx="2099382" cy="2271656"/>
        </a:xfrm>
        <a:prstGeom prst="round2SameRect">
          <a:avLst>
            <a:gd name="adj1" fmla="val 10500"/>
            <a:gd name="adj2" fmla="val 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t" anchorCtr="0">
          <a:noAutofit/>
        </a:bodyPr>
        <a:lstStyle/>
        <a:p>
          <a:pPr lvl="0" algn="ctr" defTabSz="488950">
            <a:lnSpc>
              <a:spcPct val="100000"/>
            </a:lnSpc>
            <a:spcBef>
              <a:spcPct val="0"/>
            </a:spcBef>
            <a:spcAft>
              <a:spcPts val="0"/>
            </a:spcAft>
          </a:pPr>
          <a:r>
            <a:rPr lang="es-CO" sz="1100" kern="1200" dirty="0" smtClean="0"/>
            <a:t>RED VERDE</a:t>
          </a:r>
        </a:p>
        <a:p>
          <a:pPr lvl="0" algn="ctr" defTabSz="488950">
            <a:lnSpc>
              <a:spcPct val="100000"/>
            </a:lnSpc>
            <a:spcBef>
              <a:spcPct val="0"/>
            </a:spcBef>
            <a:spcAft>
              <a:spcPts val="0"/>
            </a:spcAft>
          </a:pPr>
          <a:endParaRPr lang="es-CO" sz="1100" kern="1200" dirty="0" smtClean="0"/>
        </a:p>
        <a:p>
          <a:pPr lvl="0" algn="ctr" defTabSz="488950">
            <a:lnSpc>
              <a:spcPct val="100000"/>
            </a:lnSpc>
            <a:spcBef>
              <a:spcPct val="0"/>
            </a:spcBef>
            <a:spcAft>
              <a:spcPts val="0"/>
            </a:spcAft>
          </a:pPr>
          <a:r>
            <a:rPr lang="es-CO" sz="1100" kern="1200" dirty="0" smtClean="0"/>
            <a:t>ECOLGREEN COLOMIA SAS</a:t>
          </a:r>
        </a:p>
        <a:p>
          <a:pPr lvl="0" algn="ctr" defTabSz="488950">
            <a:lnSpc>
              <a:spcPct val="100000"/>
            </a:lnSpc>
            <a:spcBef>
              <a:spcPct val="0"/>
            </a:spcBef>
            <a:spcAft>
              <a:spcPts val="0"/>
            </a:spcAft>
          </a:pPr>
          <a:endParaRPr lang="es-CO" sz="1100" kern="1200" dirty="0" smtClean="0"/>
        </a:p>
        <a:p>
          <a:pPr lvl="0" algn="ctr" defTabSz="488950">
            <a:lnSpc>
              <a:spcPct val="100000"/>
            </a:lnSpc>
            <a:spcBef>
              <a:spcPct val="0"/>
            </a:spcBef>
            <a:spcAft>
              <a:spcPts val="0"/>
            </a:spcAft>
          </a:pPr>
          <a:r>
            <a:rPr lang="es-CO" sz="1100" kern="1200" dirty="0" smtClean="0"/>
            <a:t>ECOCOMPUTO</a:t>
          </a:r>
        </a:p>
        <a:p>
          <a:pPr lvl="0" algn="ctr" defTabSz="488950">
            <a:lnSpc>
              <a:spcPct val="100000"/>
            </a:lnSpc>
            <a:spcBef>
              <a:spcPct val="0"/>
            </a:spcBef>
            <a:spcAft>
              <a:spcPts val="0"/>
            </a:spcAft>
          </a:pPr>
          <a:endParaRPr lang="es-CO" sz="1100" kern="1200" dirty="0" smtClean="0"/>
        </a:p>
        <a:p>
          <a:pPr lvl="0" algn="ctr" defTabSz="488950">
            <a:lnSpc>
              <a:spcPct val="100000"/>
            </a:lnSpc>
            <a:spcBef>
              <a:spcPct val="0"/>
            </a:spcBef>
            <a:spcAft>
              <a:spcPts val="0"/>
            </a:spcAft>
          </a:pPr>
          <a:r>
            <a:rPr lang="es-CO" sz="1100" kern="1200" dirty="0" smtClean="0"/>
            <a:t>LITO</a:t>
          </a:r>
        </a:p>
        <a:p>
          <a:pPr lvl="0" algn="ctr" defTabSz="488950">
            <a:lnSpc>
              <a:spcPct val="100000"/>
            </a:lnSpc>
            <a:spcBef>
              <a:spcPct val="0"/>
            </a:spcBef>
            <a:spcAft>
              <a:spcPts val="0"/>
            </a:spcAft>
          </a:pPr>
          <a:endParaRPr lang="es-CO" sz="1100" kern="1200" dirty="0" smtClean="0"/>
        </a:p>
        <a:p>
          <a:pPr lvl="0" algn="ctr" defTabSz="488950">
            <a:lnSpc>
              <a:spcPct val="100000"/>
            </a:lnSpc>
            <a:spcBef>
              <a:spcPct val="0"/>
            </a:spcBef>
            <a:spcAft>
              <a:spcPts val="0"/>
            </a:spcAft>
          </a:pPr>
          <a:r>
            <a:rPr lang="es-CO" sz="1100" kern="1200" dirty="0" smtClean="0"/>
            <a:t>REE COLOMBIA SAS</a:t>
          </a:r>
        </a:p>
        <a:p>
          <a:pPr lvl="0" algn="ctr" defTabSz="488950">
            <a:lnSpc>
              <a:spcPct val="100000"/>
            </a:lnSpc>
            <a:spcBef>
              <a:spcPct val="0"/>
            </a:spcBef>
            <a:spcAft>
              <a:spcPts val="0"/>
            </a:spcAft>
          </a:pPr>
          <a:endParaRPr lang="es-CO" sz="1100" kern="1200" dirty="0" smtClean="0"/>
        </a:p>
        <a:p>
          <a:pPr lvl="0" algn="ctr" defTabSz="488950">
            <a:lnSpc>
              <a:spcPct val="100000"/>
            </a:lnSpc>
            <a:spcBef>
              <a:spcPct val="0"/>
            </a:spcBef>
            <a:spcAft>
              <a:spcPts val="0"/>
            </a:spcAft>
          </a:pPr>
          <a:r>
            <a:rPr lang="es-CO" sz="1100" kern="1200" dirty="0" smtClean="0"/>
            <a:t>GEOAMBIENTAL</a:t>
          </a:r>
          <a:endParaRPr lang="es-ES" sz="1100" kern="1200" dirty="0"/>
        </a:p>
      </dsp:txBody>
      <dsp:txXfrm rot="10800000">
        <a:off x="4897609" y="1858628"/>
        <a:ext cx="1970256" cy="22070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3B8C4-FE85-46BF-B367-27ED278D43FD}">
      <dsp:nvSpPr>
        <dsp:cNvPr id="0" name=""/>
        <dsp:cNvSpPr/>
      </dsp:nvSpPr>
      <dsp:spPr>
        <a:xfrm>
          <a:off x="0" y="0"/>
          <a:ext cx="6824616" cy="1896182"/>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76ABA-3157-44FD-BE1C-C294393E4AA0}">
      <dsp:nvSpPr>
        <dsp:cNvPr id="0" name=""/>
        <dsp:cNvSpPr/>
      </dsp:nvSpPr>
      <dsp:spPr>
        <a:xfrm>
          <a:off x="204738" y="252824"/>
          <a:ext cx="2004730" cy="139053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1BA4EC-0930-4955-A104-8D9FF8E914FF}">
      <dsp:nvSpPr>
        <dsp:cNvPr id="0" name=""/>
        <dsp:cNvSpPr/>
      </dsp:nvSpPr>
      <dsp:spPr>
        <a:xfrm rot="10800000">
          <a:off x="204738" y="1896182"/>
          <a:ext cx="2004730" cy="2317556"/>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endParaRPr lang="es-ES" sz="2600" kern="1200" dirty="0"/>
        </a:p>
      </dsp:txBody>
      <dsp:txXfrm rot="10800000">
        <a:off x="266390" y="1896182"/>
        <a:ext cx="1881426" cy="2255904"/>
      </dsp:txXfrm>
    </dsp:sp>
    <dsp:sp modelId="{DBF6AC7F-ED82-4F85-A368-8636D9E4A33B}">
      <dsp:nvSpPr>
        <dsp:cNvPr id="0" name=""/>
        <dsp:cNvSpPr/>
      </dsp:nvSpPr>
      <dsp:spPr>
        <a:xfrm>
          <a:off x="2409942" y="252824"/>
          <a:ext cx="2004730" cy="139053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2766D-E89F-415B-98C7-659E3B697776}">
      <dsp:nvSpPr>
        <dsp:cNvPr id="0" name=""/>
        <dsp:cNvSpPr/>
      </dsp:nvSpPr>
      <dsp:spPr>
        <a:xfrm rot="10800000">
          <a:off x="2409942" y="1896182"/>
          <a:ext cx="2004730" cy="231755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endParaRPr lang="es-CO" sz="2600" kern="1200" dirty="0" smtClean="0"/>
        </a:p>
        <a:p>
          <a:pPr lvl="0" algn="ctr" defTabSz="1155700">
            <a:lnSpc>
              <a:spcPct val="90000"/>
            </a:lnSpc>
            <a:spcBef>
              <a:spcPct val="0"/>
            </a:spcBef>
            <a:spcAft>
              <a:spcPct val="35000"/>
            </a:spcAft>
          </a:pPr>
          <a:r>
            <a:rPr lang="es-CO" sz="2600" kern="1200" dirty="0" smtClean="0"/>
            <a:t>Res 1326/2017</a:t>
          </a:r>
          <a:endParaRPr lang="es-ES" sz="2600" kern="1200" dirty="0"/>
        </a:p>
      </dsp:txBody>
      <dsp:txXfrm rot="10800000">
        <a:off x="2471594" y="1896182"/>
        <a:ext cx="1881426" cy="2255904"/>
      </dsp:txXfrm>
    </dsp:sp>
    <dsp:sp modelId="{88DDEFE0-87C5-4CCD-8E54-FB1E384F1582}">
      <dsp:nvSpPr>
        <dsp:cNvPr id="0" name=""/>
        <dsp:cNvSpPr/>
      </dsp:nvSpPr>
      <dsp:spPr>
        <a:xfrm>
          <a:off x="4615146" y="252824"/>
          <a:ext cx="2004730" cy="139053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55754D-BF67-4533-B00F-2ADE2492135D}">
      <dsp:nvSpPr>
        <dsp:cNvPr id="0" name=""/>
        <dsp:cNvSpPr/>
      </dsp:nvSpPr>
      <dsp:spPr>
        <a:xfrm rot="10800000">
          <a:off x="4615146" y="1896182"/>
          <a:ext cx="2004730" cy="2317556"/>
        </a:xfrm>
        <a:prstGeom prst="round2SameRect">
          <a:avLst>
            <a:gd name="adj1" fmla="val 10500"/>
            <a:gd name="adj2" fmla="val 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84912" rIns="184912" bIns="184912" numCol="1" spcCol="1270" anchor="t" anchorCtr="0">
          <a:noAutofit/>
        </a:bodyPr>
        <a:lstStyle/>
        <a:p>
          <a:pPr lvl="0" algn="ctr" defTabSz="1155700">
            <a:lnSpc>
              <a:spcPct val="90000"/>
            </a:lnSpc>
            <a:spcBef>
              <a:spcPct val="0"/>
            </a:spcBef>
            <a:spcAft>
              <a:spcPct val="35000"/>
            </a:spcAft>
          </a:pPr>
          <a:r>
            <a:rPr lang="es-CO" sz="2600" kern="1200" dirty="0" smtClean="0"/>
            <a:t>RUEDA VERDE</a:t>
          </a:r>
        </a:p>
        <a:p>
          <a:pPr lvl="0" algn="ctr" defTabSz="1155700">
            <a:lnSpc>
              <a:spcPct val="90000"/>
            </a:lnSpc>
            <a:spcBef>
              <a:spcPct val="0"/>
            </a:spcBef>
            <a:spcAft>
              <a:spcPct val="35000"/>
            </a:spcAft>
          </a:pPr>
          <a:r>
            <a:rPr lang="es-CO" sz="2600" kern="1200" dirty="0" smtClean="0"/>
            <a:t>SISTEMA VERDE</a:t>
          </a:r>
          <a:endParaRPr lang="es-ES" sz="2600" kern="1200" dirty="0"/>
        </a:p>
      </dsp:txBody>
      <dsp:txXfrm rot="10800000">
        <a:off x="4676798" y="1896182"/>
        <a:ext cx="1881426" cy="22559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6EB54-E087-4253-88E3-B0B4470BC5E9}">
      <dsp:nvSpPr>
        <dsp:cNvPr id="0" name=""/>
        <dsp:cNvSpPr/>
      </dsp:nvSpPr>
      <dsp:spPr>
        <a:xfrm>
          <a:off x="0" y="0"/>
          <a:ext cx="6345643" cy="1775348"/>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6D913C-C471-4B4A-A86A-7A0482EABF4D}">
      <dsp:nvSpPr>
        <dsp:cNvPr id="0" name=""/>
        <dsp:cNvSpPr/>
      </dsp:nvSpPr>
      <dsp:spPr>
        <a:xfrm>
          <a:off x="190369" y="236713"/>
          <a:ext cx="1864032" cy="1301922"/>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26E374E-9C48-471C-8908-0F069FB0678B}">
      <dsp:nvSpPr>
        <dsp:cNvPr id="0" name=""/>
        <dsp:cNvSpPr/>
      </dsp:nvSpPr>
      <dsp:spPr>
        <a:xfrm rot="10800000">
          <a:off x="190369" y="1775348"/>
          <a:ext cx="1864032" cy="2169870"/>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endParaRPr lang="es-ES" sz="1700" kern="1200" dirty="0"/>
        </a:p>
      </dsp:txBody>
      <dsp:txXfrm rot="10800000">
        <a:off x="247694" y="1775348"/>
        <a:ext cx="1749382" cy="2112545"/>
      </dsp:txXfrm>
    </dsp:sp>
    <dsp:sp modelId="{B993323E-D8D7-4FF7-8C31-0ABEF266D449}">
      <dsp:nvSpPr>
        <dsp:cNvPr id="0" name=""/>
        <dsp:cNvSpPr/>
      </dsp:nvSpPr>
      <dsp:spPr>
        <a:xfrm>
          <a:off x="2240805" y="236713"/>
          <a:ext cx="1864032" cy="1301922"/>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37B5A9B-9235-4589-8F7E-C6944C4696F9}">
      <dsp:nvSpPr>
        <dsp:cNvPr id="0" name=""/>
        <dsp:cNvSpPr/>
      </dsp:nvSpPr>
      <dsp:spPr>
        <a:xfrm rot="10800000">
          <a:off x="2240805" y="1775348"/>
          <a:ext cx="1864032" cy="2169870"/>
        </a:xfrm>
        <a:prstGeom prst="round2SameRect">
          <a:avLst>
            <a:gd name="adj1" fmla="val 10500"/>
            <a:gd name="adj2" fmla="val 0"/>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endParaRPr lang="es-CO" sz="1700" kern="1200" dirty="0" smtClean="0"/>
        </a:p>
        <a:p>
          <a:pPr lvl="0" algn="ctr" defTabSz="755650">
            <a:lnSpc>
              <a:spcPct val="90000"/>
            </a:lnSpc>
            <a:spcBef>
              <a:spcPct val="0"/>
            </a:spcBef>
            <a:spcAft>
              <a:spcPct val="35000"/>
            </a:spcAft>
          </a:pPr>
          <a:endParaRPr lang="es-CO" sz="1700" kern="1200" dirty="0" smtClean="0"/>
        </a:p>
        <a:p>
          <a:pPr lvl="0" algn="ctr" defTabSz="755650">
            <a:lnSpc>
              <a:spcPct val="90000"/>
            </a:lnSpc>
            <a:spcBef>
              <a:spcPct val="0"/>
            </a:spcBef>
            <a:spcAft>
              <a:spcPct val="35000"/>
            </a:spcAft>
          </a:pPr>
          <a:r>
            <a:rPr lang="es-CO" sz="1700" kern="1200" dirty="0" smtClean="0"/>
            <a:t>Res 1675/2013</a:t>
          </a:r>
          <a:endParaRPr lang="es-ES" sz="1700" kern="1200" dirty="0"/>
        </a:p>
      </dsp:txBody>
      <dsp:txXfrm rot="10800000">
        <a:off x="2298130" y="1775348"/>
        <a:ext cx="1749382" cy="2112545"/>
      </dsp:txXfrm>
    </dsp:sp>
    <dsp:sp modelId="{509A7CCA-579F-4F6C-A146-5B8B70B72CB3}">
      <dsp:nvSpPr>
        <dsp:cNvPr id="0" name=""/>
        <dsp:cNvSpPr/>
      </dsp:nvSpPr>
      <dsp:spPr>
        <a:xfrm>
          <a:off x="4291241" y="236713"/>
          <a:ext cx="1864032" cy="1301922"/>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701368C-13DE-4329-A215-B5776DF86371}">
      <dsp:nvSpPr>
        <dsp:cNvPr id="0" name=""/>
        <dsp:cNvSpPr/>
      </dsp:nvSpPr>
      <dsp:spPr>
        <a:xfrm rot="10800000">
          <a:off x="4291241" y="1775348"/>
          <a:ext cx="1864032" cy="2169870"/>
        </a:xfrm>
        <a:prstGeom prst="round2SameRect">
          <a:avLst>
            <a:gd name="adj1" fmla="val 10500"/>
            <a:gd name="adj2" fmla="val 0"/>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120904" rIns="120904" bIns="120904" numCol="1" spcCol="1270" anchor="t" anchorCtr="0">
          <a:noAutofit/>
        </a:bodyPr>
        <a:lstStyle/>
        <a:p>
          <a:pPr lvl="0" algn="ctr" defTabSz="755650">
            <a:lnSpc>
              <a:spcPct val="90000"/>
            </a:lnSpc>
            <a:spcBef>
              <a:spcPct val="0"/>
            </a:spcBef>
            <a:spcAft>
              <a:spcPct val="35000"/>
            </a:spcAft>
          </a:pPr>
          <a:endParaRPr lang="es-CO" sz="1700" kern="1200" dirty="0" smtClean="0"/>
        </a:p>
        <a:p>
          <a:pPr lvl="0" algn="ctr" defTabSz="755650">
            <a:lnSpc>
              <a:spcPct val="90000"/>
            </a:lnSpc>
            <a:spcBef>
              <a:spcPct val="0"/>
            </a:spcBef>
            <a:spcAft>
              <a:spcPct val="35000"/>
            </a:spcAft>
          </a:pPr>
          <a:r>
            <a:rPr lang="es-CO" sz="1700" kern="1200" dirty="0" smtClean="0"/>
            <a:t>CIERRA EL CICLO</a:t>
          </a:r>
        </a:p>
        <a:p>
          <a:pPr lvl="0" algn="ctr" defTabSz="755650">
            <a:lnSpc>
              <a:spcPct val="90000"/>
            </a:lnSpc>
            <a:spcBef>
              <a:spcPct val="0"/>
            </a:spcBef>
            <a:spcAft>
              <a:spcPct val="35000"/>
            </a:spcAft>
          </a:pPr>
          <a:r>
            <a:rPr lang="es-CO" sz="1700" kern="1200" dirty="0" smtClean="0"/>
            <a:t>CAMPO LIMPIO</a:t>
          </a:r>
        </a:p>
        <a:p>
          <a:pPr lvl="0" algn="ctr" defTabSz="755650">
            <a:lnSpc>
              <a:spcPct val="90000"/>
            </a:lnSpc>
            <a:spcBef>
              <a:spcPct val="0"/>
            </a:spcBef>
            <a:spcAft>
              <a:spcPct val="35000"/>
            </a:spcAft>
          </a:pPr>
          <a:r>
            <a:rPr lang="es-CO" sz="1700" kern="1200" dirty="0" smtClean="0"/>
            <a:t>BIOENTORNO</a:t>
          </a:r>
        </a:p>
        <a:p>
          <a:pPr lvl="0" algn="ctr" defTabSz="755650">
            <a:lnSpc>
              <a:spcPct val="90000"/>
            </a:lnSpc>
            <a:spcBef>
              <a:spcPct val="0"/>
            </a:spcBef>
            <a:spcAft>
              <a:spcPct val="35000"/>
            </a:spcAft>
          </a:pPr>
          <a:r>
            <a:rPr lang="es-CO" sz="1700" kern="1200" dirty="0" smtClean="0"/>
            <a:t>COLECTA</a:t>
          </a:r>
          <a:endParaRPr lang="es-ES" sz="1700" kern="1200" dirty="0"/>
        </a:p>
      </dsp:txBody>
      <dsp:txXfrm rot="10800000">
        <a:off x="4348566" y="1775348"/>
        <a:ext cx="1749382" cy="21125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982CC-9174-4443-900C-E2F02F90B2F0}">
      <dsp:nvSpPr>
        <dsp:cNvPr id="0" name=""/>
        <dsp:cNvSpPr/>
      </dsp:nvSpPr>
      <dsp:spPr>
        <a:xfrm>
          <a:off x="0" y="0"/>
          <a:ext cx="6728823" cy="1915776"/>
        </a:xfrm>
        <a:prstGeom prst="roundRect">
          <a:avLst>
            <a:gd name="adj" fmla="val 10000"/>
          </a:avLst>
        </a:prstGeom>
        <a:solidFill>
          <a:schemeClr val="accent3">
            <a:alpha val="90000"/>
            <a:tint val="55000"/>
            <a:hueOff val="0"/>
            <a:satOff val="0"/>
            <a:lumOff val="0"/>
            <a:alphaOff val="0"/>
          </a:schemeClr>
        </a:solidFill>
        <a:ln w="12700" cap="flat" cmpd="sng" algn="ctr">
          <a:solidFill>
            <a:schemeClr val="accent3">
              <a:alpha val="90000"/>
              <a:tint val="55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BB79DF6-5951-4ABA-9E15-29547D6511FE}">
      <dsp:nvSpPr>
        <dsp:cNvPr id="0" name=""/>
        <dsp:cNvSpPr/>
      </dsp:nvSpPr>
      <dsp:spPr>
        <a:xfrm>
          <a:off x="201864" y="255436"/>
          <a:ext cx="1976591" cy="140490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DB7519-6E60-4701-834E-C74C7C014761}">
      <dsp:nvSpPr>
        <dsp:cNvPr id="0" name=""/>
        <dsp:cNvSpPr/>
      </dsp:nvSpPr>
      <dsp:spPr>
        <a:xfrm rot="10800000">
          <a:off x="201864" y="1915776"/>
          <a:ext cx="1976591" cy="2341505"/>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endParaRPr lang="es-ES" sz="2200" kern="1200" dirty="0"/>
        </a:p>
      </dsp:txBody>
      <dsp:txXfrm rot="10800000">
        <a:off x="262651" y="1915776"/>
        <a:ext cx="1855017" cy="2280718"/>
      </dsp:txXfrm>
    </dsp:sp>
    <dsp:sp modelId="{E95BD71F-83A5-4DDC-8B76-6D33841B9817}">
      <dsp:nvSpPr>
        <dsp:cNvPr id="0" name=""/>
        <dsp:cNvSpPr/>
      </dsp:nvSpPr>
      <dsp:spPr>
        <a:xfrm>
          <a:off x="2376115" y="255436"/>
          <a:ext cx="1976591" cy="1404903"/>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579692-037B-47AE-93AA-A22FD1A094B6}">
      <dsp:nvSpPr>
        <dsp:cNvPr id="0" name=""/>
        <dsp:cNvSpPr/>
      </dsp:nvSpPr>
      <dsp:spPr>
        <a:xfrm rot="10800000">
          <a:off x="2376115" y="1915776"/>
          <a:ext cx="1976591" cy="2341505"/>
        </a:xfrm>
        <a:prstGeom prst="round2SameRect">
          <a:avLst>
            <a:gd name="adj1" fmla="val 10500"/>
            <a:gd name="adj2" fmla="val 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r>
            <a:rPr lang="es-CO" sz="2200" kern="1200" dirty="0" smtClean="0"/>
            <a:t>Res 372/2009</a:t>
          </a:r>
        </a:p>
        <a:p>
          <a:pPr lvl="0" algn="ctr" defTabSz="977900">
            <a:lnSpc>
              <a:spcPct val="90000"/>
            </a:lnSpc>
            <a:spcBef>
              <a:spcPct val="0"/>
            </a:spcBef>
            <a:spcAft>
              <a:spcPct val="35000"/>
            </a:spcAft>
          </a:pPr>
          <a:r>
            <a:rPr lang="es-CO" sz="2200" kern="1200" dirty="0" smtClean="0"/>
            <a:t>Res 2246/2017</a:t>
          </a:r>
          <a:endParaRPr lang="es-ES" sz="2200" kern="1200" dirty="0"/>
        </a:p>
      </dsp:txBody>
      <dsp:txXfrm rot="10800000">
        <a:off x="2436902" y="1915776"/>
        <a:ext cx="1855017" cy="2280718"/>
      </dsp:txXfrm>
    </dsp:sp>
    <dsp:sp modelId="{9F22C40D-BBC5-4EFE-9EEF-98F79870C656}">
      <dsp:nvSpPr>
        <dsp:cNvPr id="0" name=""/>
        <dsp:cNvSpPr/>
      </dsp:nvSpPr>
      <dsp:spPr>
        <a:xfrm>
          <a:off x="4550366" y="255436"/>
          <a:ext cx="1976591" cy="1404903"/>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A5B73D-911A-4DE1-956D-30C8B241E43F}">
      <dsp:nvSpPr>
        <dsp:cNvPr id="0" name=""/>
        <dsp:cNvSpPr/>
      </dsp:nvSpPr>
      <dsp:spPr>
        <a:xfrm rot="10800000">
          <a:off x="4550366" y="1915776"/>
          <a:ext cx="1976591" cy="2341505"/>
        </a:xfrm>
        <a:prstGeom prst="round2SameRect">
          <a:avLst>
            <a:gd name="adj1" fmla="val 10500"/>
            <a:gd name="adj2" fmla="val 0"/>
          </a:avLst>
        </a:prstGeom>
        <a:solidFill>
          <a:schemeClr val="accent3">
            <a:shade val="50000"/>
            <a:hueOff val="0"/>
            <a:satOff val="0"/>
            <a:lumOff val="2397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t" anchorCtr="0">
          <a:noAutofit/>
        </a:bodyPr>
        <a:lstStyle/>
        <a:p>
          <a:pPr lvl="0" algn="ctr" defTabSz="977900">
            <a:lnSpc>
              <a:spcPct val="90000"/>
            </a:lnSpc>
            <a:spcBef>
              <a:spcPct val="0"/>
            </a:spcBef>
            <a:spcAft>
              <a:spcPct val="35000"/>
            </a:spcAft>
          </a:pPr>
          <a:endParaRPr lang="es-CO" sz="2200" kern="1200" dirty="0" smtClean="0"/>
        </a:p>
        <a:p>
          <a:pPr lvl="0" algn="ctr" defTabSz="977900">
            <a:lnSpc>
              <a:spcPct val="90000"/>
            </a:lnSpc>
            <a:spcBef>
              <a:spcPct val="0"/>
            </a:spcBef>
            <a:spcAft>
              <a:spcPct val="35000"/>
            </a:spcAft>
          </a:pPr>
          <a:endParaRPr lang="es-CO" sz="2200" kern="1200" dirty="0" smtClean="0"/>
        </a:p>
        <a:p>
          <a:pPr lvl="0" algn="ctr" defTabSz="977900">
            <a:lnSpc>
              <a:spcPct val="90000"/>
            </a:lnSpc>
            <a:spcBef>
              <a:spcPct val="0"/>
            </a:spcBef>
            <a:spcAft>
              <a:spcPct val="35000"/>
            </a:spcAft>
          </a:pPr>
          <a:r>
            <a:rPr lang="es-CO" sz="2200" kern="1200" dirty="0" smtClean="0"/>
            <a:t>RECOENERGY</a:t>
          </a:r>
          <a:endParaRPr lang="es-ES" sz="2200" kern="1200" dirty="0"/>
        </a:p>
      </dsp:txBody>
      <dsp:txXfrm rot="10800000">
        <a:off x="4611153" y="1915776"/>
        <a:ext cx="1855017" cy="228071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F6334B-F357-46ED-8F7B-A42538B9242D}">
      <dsp:nvSpPr>
        <dsp:cNvPr id="0" name=""/>
        <dsp:cNvSpPr/>
      </dsp:nvSpPr>
      <dsp:spPr>
        <a:xfrm>
          <a:off x="0" y="0"/>
          <a:ext cx="6842034" cy="1927533"/>
        </a:xfrm>
        <a:prstGeom prst="roundRect">
          <a:avLst>
            <a:gd name="adj" fmla="val 10000"/>
          </a:avLst>
        </a:prstGeom>
        <a:solidFill>
          <a:schemeClr val="accent4">
            <a:alpha val="90000"/>
          </a:schemeClr>
        </a:solidFill>
        <a:ln w="1270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9F4CE5-9C64-49A6-8E27-89573CB8AD54}">
      <dsp:nvSpPr>
        <dsp:cNvPr id="0" name=""/>
        <dsp:cNvSpPr/>
      </dsp:nvSpPr>
      <dsp:spPr>
        <a:xfrm>
          <a:off x="205261" y="346975"/>
          <a:ext cx="2009847" cy="141352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7C507D-2522-4CC9-84A2-0E2D53978477}">
      <dsp:nvSpPr>
        <dsp:cNvPr id="0" name=""/>
        <dsp:cNvSpPr/>
      </dsp:nvSpPr>
      <dsp:spPr>
        <a:xfrm rot="10800000">
          <a:off x="357054" y="2197445"/>
          <a:ext cx="1706260" cy="1995990"/>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endParaRPr lang="es-ES" sz="2400" kern="1200" dirty="0"/>
        </a:p>
      </dsp:txBody>
      <dsp:txXfrm rot="10800000">
        <a:off x="409527" y="2197445"/>
        <a:ext cx="1601314" cy="1943517"/>
      </dsp:txXfrm>
    </dsp:sp>
    <dsp:sp modelId="{1D0FD9B7-86BC-48D4-9EE7-F4CC996A42B7}">
      <dsp:nvSpPr>
        <dsp:cNvPr id="0" name=""/>
        <dsp:cNvSpPr/>
      </dsp:nvSpPr>
      <dsp:spPr>
        <a:xfrm>
          <a:off x="2416093" y="257004"/>
          <a:ext cx="2009847" cy="141352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12FBC5-5E69-4C5F-B0D3-892F3538298C}">
      <dsp:nvSpPr>
        <dsp:cNvPr id="0" name=""/>
        <dsp:cNvSpPr/>
      </dsp:nvSpPr>
      <dsp:spPr>
        <a:xfrm rot="10800000">
          <a:off x="2416093" y="1927533"/>
          <a:ext cx="2009847" cy="2355873"/>
        </a:xfrm>
        <a:prstGeom prst="round2SameRect">
          <a:avLst>
            <a:gd name="adj1" fmla="val 10500"/>
            <a:gd name="adj2" fmla="val 0"/>
          </a:avLst>
        </a:prstGeom>
        <a:solidFill>
          <a:schemeClr val="accent4">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CO" sz="2400" kern="1200" dirty="0" smtClean="0"/>
            <a:t>Res 1297/2010</a:t>
          </a:r>
        </a:p>
        <a:p>
          <a:pPr lvl="0" algn="ctr" defTabSz="1066800">
            <a:lnSpc>
              <a:spcPct val="90000"/>
            </a:lnSpc>
            <a:spcBef>
              <a:spcPct val="0"/>
            </a:spcBef>
            <a:spcAft>
              <a:spcPct val="35000"/>
            </a:spcAft>
          </a:pPr>
          <a:r>
            <a:rPr lang="es-CO" sz="2400" kern="1200" dirty="0" smtClean="0"/>
            <a:t>Res 2246/2017</a:t>
          </a:r>
          <a:endParaRPr lang="es-ES" sz="2400" kern="1200" dirty="0"/>
        </a:p>
      </dsp:txBody>
      <dsp:txXfrm rot="10800000">
        <a:off x="2477903" y="1927533"/>
        <a:ext cx="1886227" cy="2294063"/>
      </dsp:txXfrm>
    </dsp:sp>
    <dsp:sp modelId="{225E3880-F657-4702-8104-9095BE8DBA78}">
      <dsp:nvSpPr>
        <dsp:cNvPr id="0" name=""/>
        <dsp:cNvSpPr/>
      </dsp:nvSpPr>
      <dsp:spPr>
        <a:xfrm>
          <a:off x="4626925" y="257004"/>
          <a:ext cx="2009847" cy="1413524"/>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31B04F7-06C5-4645-969A-4EBEF76D4E86}">
      <dsp:nvSpPr>
        <dsp:cNvPr id="0" name=""/>
        <dsp:cNvSpPr/>
      </dsp:nvSpPr>
      <dsp:spPr>
        <a:xfrm rot="10800000">
          <a:off x="4626925" y="1927533"/>
          <a:ext cx="2009847" cy="2355873"/>
        </a:xfrm>
        <a:prstGeom prst="round2SameRect">
          <a:avLst>
            <a:gd name="adj1" fmla="val 10500"/>
            <a:gd name="adj2" fmla="val 0"/>
          </a:avLst>
        </a:prstGeom>
        <a:solidFill>
          <a:schemeClr val="accent4">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s-CO" sz="2400" kern="1200" dirty="0" smtClean="0"/>
            <a:t>PILAS CON EL AMBIENTE</a:t>
          </a:r>
        </a:p>
        <a:p>
          <a:pPr lvl="0" algn="ctr" defTabSz="1066800">
            <a:lnSpc>
              <a:spcPct val="90000"/>
            </a:lnSpc>
            <a:spcBef>
              <a:spcPct val="0"/>
            </a:spcBef>
            <a:spcAft>
              <a:spcPct val="35000"/>
            </a:spcAft>
          </a:pPr>
          <a:endParaRPr lang="es-CO" sz="2400" kern="1200" dirty="0" smtClean="0"/>
        </a:p>
        <a:p>
          <a:pPr lvl="0" algn="ctr" defTabSz="1066800">
            <a:lnSpc>
              <a:spcPct val="90000"/>
            </a:lnSpc>
            <a:spcBef>
              <a:spcPct val="0"/>
            </a:spcBef>
            <a:spcAft>
              <a:spcPct val="35000"/>
            </a:spcAft>
          </a:pPr>
          <a:r>
            <a:rPr lang="es-CO" sz="2400" kern="1200" dirty="0" smtClean="0"/>
            <a:t>RECOPILA</a:t>
          </a:r>
          <a:endParaRPr lang="es-ES" sz="2400" kern="1200" dirty="0"/>
        </a:p>
      </dsp:txBody>
      <dsp:txXfrm rot="10800000">
        <a:off x="4688735" y="1927533"/>
        <a:ext cx="1886227" cy="229406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ADE5B0-89BE-4A98-9531-E4EABF3680BE}">
      <dsp:nvSpPr>
        <dsp:cNvPr id="0" name=""/>
        <dsp:cNvSpPr/>
      </dsp:nvSpPr>
      <dsp:spPr>
        <a:xfrm>
          <a:off x="0" y="0"/>
          <a:ext cx="6545942" cy="1858628"/>
        </a:xfrm>
        <a:prstGeom prst="roundRect">
          <a:avLst>
            <a:gd name="adj" fmla="val 10000"/>
          </a:avLst>
        </a:prstGeom>
        <a:solidFill>
          <a:srgbClr val="14B47F">
            <a:alpha val="89804"/>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62EF128-9BF6-4797-9B2A-3194A88B1D11}">
      <dsp:nvSpPr>
        <dsp:cNvPr id="0" name=""/>
        <dsp:cNvSpPr/>
      </dsp:nvSpPr>
      <dsp:spPr>
        <a:xfrm>
          <a:off x="196378" y="247817"/>
          <a:ext cx="1922870" cy="1362994"/>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2F4C03-0E1B-4791-915D-5E182628E47C}">
      <dsp:nvSpPr>
        <dsp:cNvPr id="0" name=""/>
        <dsp:cNvSpPr/>
      </dsp:nvSpPr>
      <dsp:spPr>
        <a:xfrm rot="10800000">
          <a:off x="196378" y="1858628"/>
          <a:ext cx="1922870" cy="2271656"/>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endParaRPr lang="es-ES" sz="2500" kern="1200"/>
        </a:p>
      </dsp:txBody>
      <dsp:txXfrm rot="10800000">
        <a:off x="255513" y="1858628"/>
        <a:ext cx="1804600" cy="2212521"/>
      </dsp:txXfrm>
    </dsp:sp>
    <dsp:sp modelId="{AB729279-AF5A-4AE6-9BEF-E2CA5D1B00C4}">
      <dsp:nvSpPr>
        <dsp:cNvPr id="0" name=""/>
        <dsp:cNvSpPr/>
      </dsp:nvSpPr>
      <dsp:spPr>
        <a:xfrm>
          <a:off x="2311535" y="247817"/>
          <a:ext cx="1922870" cy="1362994"/>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3A8C294-0025-40A7-ABF2-649712EDF268}">
      <dsp:nvSpPr>
        <dsp:cNvPr id="0" name=""/>
        <dsp:cNvSpPr/>
      </dsp:nvSpPr>
      <dsp:spPr>
        <a:xfrm rot="10800000">
          <a:off x="2311535" y="1858628"/>
          <a:ext cx="1922870" cy="2271656"/>
        </a:xfrm>
        <a:prstGeom prst="round2SameRect">
          <a:avLst>
            <a:gd name="adj1" fmla="val 10500"/>
            <a:gd name="adj2" fmla="val 0"/>
          </a:avLst>
        </a:prstGeom>
        <a:solidFill>
          <a:schemeClr val="accent6">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endParaRPr lang="es-CO" sz="2500" kern="1200" dirty="0" smtClean="0"/>
        </a:p>
        <a:p>
          <a:pPr lvl="0" algn="ctr" defTabSz="1111250">
            <a:lnSpc>
              <a:spcPct val="90000"/>
            </a:lnSpc>
            <a:spcBef>
              <a:spcPct val="0"/>
            </a:spcBef>
            <a:spcAft>
              <a:spcPct val="35000"/>
            </a:spcAft>
          </a:pPr>
          <a:r>
            <a:rPr lang="es-CO" sz="2500" kern="1200" dirty="0" smtClean="0">
              <a:solidFill>
                <a:schemeClr val="tx1"/>
              </a:solidFill>
            </a:rPr>
            <a:t>Res 0371/2009</a:t>
          </a:r>
          <a:endParaRPr lang="es-ES" sz="2500" kern="1200" dirty="0">
            <a:solidFill>
              <a:schemeClr val="tx1"/>
            </a:solidFill>
          </a:endParaRPr>
        </a:p>
      </dsp:txBody>
      <dsp:txXfrm rot="10800000">
        <a:off x="2370670" y="1858628"/>
        <a:ext cx="1804600" cy="2212521"/>
      </dsp:txXfrm>
    </dsp:sp>
    <dsp:sp modelId="{E4947E6C-7714-46C0-9EB8-E5F1DF8FAE18}">
      <dsp:nvSpPr>
        <dsp:cNvPr id="0" name=""/>
        <dsp:cNvSpPr/>
      </dsp:nvSpPr>
      <dsp:spPr>
        <a:xfrm>
          <a:off x="4426693" y="247817"/>
          <a:ext cx="1922870" cy="1362994"/>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46D0163-FD51-4134-831B-B16F847CB98B}">
      <dsp:nvSpPr>
        <dsp:cNvPr id="0" name=""/>
        <dsp:cNvSpPr/>
      </dsp:nvSpPr>
      <dsp:spPr>
        <a:xfrm rot="10800000">
          <a:off x="4426693" y="1858628"/>
          <a:ext cx="1922870" cy="2271656"/>
        </a:xfrm>
        <a:prstGeom prst="round2SameRect">
          <a:avLst>
            <a:gd name="adj1" fmla="val 10500"/>
            <a:gd name="adj2" fmla="val 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lvl="0" algn="ctr" defTabSz="1111250">
            <a:lnSpc>
              <a:spcPct val="90000"/>
            </a:lnSpc>
            <a:spcBef>
              <a:spcPct val="0"/>
            </a:spcBef>
            <a:spcAft>
              <a:spcPct val="35000"/>
            </a:spcAft>
          </a:pPr>
          <a:endParaRPr lang="es-CO" sz="2500" kern="1200" dirty="0" smtClean="0"/>
        </a:p>
        <a:p>
          <a:pPr lvl="0" algn="ctr" defTabSz="1111250">
            <a:lnSpc>
              <a:spcPct val="90000"/>
            </a:lnSpc>
            <a:spcBef>
              <a:spcPct val="0"/>
            </a:spcBef>
            <a:spcAft>
              <a:spcPct val="35000"/>
            </a:spcAft>
          </a:pPr>
          <a:r>
            <a:rPr lang="es-CO" sz="2500" kern="1200" dirty="0" smtClean="0"/>
            <a:t>APROVET</a:t>
          </a:r>
        </a:p>
        <a:p>
          <a:pPr lvl="0" algn="ctr" defTabSz="1111250">
            <a:lnSpc>
              <a:spcPct val="90000"/>
            </a:lnSpc>
            <a:spcBef>
              <a:spcPct val="0"/>
            </a:spcBef>
            <a:spcAft>
              <a:spcPct val="35000"/>
            </a:spcAft>
          </a:pPr>
          <a:r>
            <a:rPr lang="es-CO" sz="2500" kern="1200" dirty="0" smtClean="0"/>
            <a:t>PUNTO AZUL</a:t>
          </a:r>
          <a:endParaRPr lang="es-ES" sz="2500" kern="1200" dirty="0"/>
        </a:p>
      </dsp:txBody>
      <dsp:txXfrm rot="10800000">
        <a:off x="4485828" y="1858628"/>
        <a:ext cx="1804600" cy="221252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6D4BDF-520F-4D8B-B304-7D7D0996F37B}">
      <dsp:nvSpPr>
        <dsp:cNvPr id="0" name=""/>
        <dsp:cNvSpPr/>
      </dsp:nvSpPr>
      <dsp:spPr>
        <a:xfrm>
          <a:off x="0" y="0"/>
          <a:ext cx="6720114" cy="1923614"/>
        </a:xfrm>
        <a:prstGeom prst="roundRect">
          <a:avLst>
            <a:gd name="adj" fmla="val 10000"/>
          </a:avLst>
        </a:prstGeom>
        <a:solidFill>
          <a:schemeClr val="accent4">
            <a:lumMod val="40000"/>
            <a:lumOff val="60000"/>
            <a:alpha val="9000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431429-BD73-44E8-88C2-703DD3C9059A}">
      <dsp:nvSpPr>
        <dsp:cNvPr id="0" name=""/>
        <dsp:cNvSpPr/>
      </dsp:nvSpPr>
      <dsp:spPr>
        <a:xfrm>
          <a:off x="201603" y="330993"/>
          <a:ext cx="1974033" cy="1410650"/>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B9C859B-2BC7-40EA-AD23-3F0D588436E7}">
      <dsp:nvSpPr>
        <dsp:cNvPr id="0" name=""/>
        <dsp:cNvSpPr/>
      </dsp:nvSpPr>
      <dsp:spPr>
        <a:xfrm rot="10800000">
          <a:off x="217711" y="2094908"/>
          <a:ext cx="1750217" cy="2053037"/>
        </a:xfrm>
        <a:prstGeom prst="round2SameRect">
          <a:avLst>
            <a:gd name="adj1" fmla="val 10500"/>
            <a:gd name="adj2" fmla="val 0"/>
          </a:avLst>
        </a:prstGeom>
        <a:blipFill rotWithShape="0">
          <a:blip xmlns:r="http://schemas.openxmlformats.org/officeDocument/2006/relationships" r:embed="rId2"/>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4696" tIns="234696" rIns="234696" bIns="234696" numCol="1" spcCol="1270" anchor="t" anchorCtr="0">
          <a:noAutofit/>
        </a:bodyPr>
        <a:lstStyle/>
        <a:p>
          <a:pPr lvl="0" algn="ctr" defTabSz="1466850">
            <a:lnSpc>
              <a:spcPct val="90000"/>
            </a:lnSpc>
            <a:spcBef>
              <a:spcPct val="0"/>
            </a:spcBef>
            <a:spcAft>
              <a:spcPct val="35000"/>
            </a:spcAft>
          </a:pPr>
          <a:endParaRPr lang="es-ES" sz="3300" kern="1200" dirty="0"/>
        </a:p>
      </dsp:txBody>
      <dsp:txXfrm rot="10800000">
        <a:off x="271536" y="2094908"/>
        <a:ext cx="1642567" cy="1999212"/>
      </dsp:txXfrm>
    </dsp:sp>
    <dsp:sp modelId="{3D8BF993-158C-4C70-8082-085BADF2462C}">
      <dsp:nvSpPr>
        <dsp:cNvPr id="0" name=""/>
        <dsp:cNvSpPr/>
      </dsp:nvSpPr>
      <dsp:spPr>
        <a:xfrm>
          <a:off x="2373040" y="256481"/>
          <a:ext cx="1974033" cy="1410650"/>
        </a:xfrm>
        <a:prstGeom prst="roundRect">
          <a:avLst>
            <a:gd name="adj" fmla="val 10000"/>
          </a:avLst>
        </a:prstGeom>
        <a:blipFill rotWithShape="1">
          <a:blip xmlns:r="http://schemas.openxmlformats.org/officeDocument/2006/relationships" r:embed="rId3"/>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F7DA9F-0E22-4D5C-88ED-0518AC1D3A38}">
      <dsp:nvSpPr>
        <dsp:cNvPr id="0" name=""/>
        <dsp:cNvSpPr/>
      </dsp:nvSpPr>
      <dsp:spPr>
        <a:xfrm rot="10800000">
          <a:off x="2373040" y="1923614"/>
          <a:ext cx="1974033" cy="2351084"/>
        </a:xfrm>
        <a:prstGeom prst="round2SameRect">
          <a:avLst>
            <a:gd name="adj1" fmla="val 10500"/>
            <a:gd name="adj2" fmla="val 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lvl="0" algn="ctr" defTabSz="666750">
            <a:lnSpc>
              <a:spcPct val="90000"/>
            </a:lnSpc>
            <a:spcBef>
              <a:spcPct val="0"/>
            </a:spcBef>
            <a:spcAft>
              <a:spcPct val="35000"/>
            </a:spcAft>
          </a:pPr>
          <a:endParaRPr lang="es-CO" sz="1500" kern="1200" dirty="0" smtClean="0"/>
        </a:p>
        <a:p>
          <a:pPr lvl="0" algn="ctr" defTabSz="666750">
            <a:lnSpc>
              <a:spcPct val="90000"/>
            </a:lnSpc>
            <a:spcBef>
              <a:spcPct val="0"/>
            </a:spcBef>
            <a:spcAft>
              <a:spcPct val="35000"/>
            </a:spcAft>
          </a:pPr>
          <a:endParaRPr lang="es-CO" sz="1500" kern="1200" dirty="0" smtClean="0">
            <a:solidFill>
              <a:schemeClr val="tx1"/>
            </a:solidFill>
          </a:endParaRPr>
        </a:p>
        <a:p>
          <a:pPr lvl="0" algn="ctr" defTabSz="666750">
            <a:lnSpc>
              <a:spcPct val="90000"/>
            </a:lnSpc>
            <a:spcBef>
              <a:spcPct val="0"/>
            </a:spcBef>
            <a:spcAft>
              <a:spcPct val="35000"/>
            </a:spcAft>
          </a:pPr>
          <a:endParaRPr lang="es-CO" sz="1500" kern="1200" dirty="0" smtClean="0">
            <a:solidFill>
              <a:schemeClr val="tx1"/>
            </a:solidFill>
          </a:endParaRPr>
        </a:p>
        <a:p>
          <a:pPr lvl="0" algn="ctr" defTabSz="666750">
            <a:lnSpc>
              <a:spcPct val="90000"/>
            </a:lnSpc>
            <a:spcBef>
              <a:spcPct val="0"/>
            </a:spcBef>
            <a:spcAft>
              <a:spcPct val="35000"/>
            </a:spcAft>
          </a:pPr>
          <a:r>
            <a:rPr lang="es-CO" sz="2000" kern="1200" dirty="0" smtClean="0">
              <a:solidFill>
                <a:schemeClr val="tx1"/>
              </a:solidFill>
            </a:rPr>
            <a:t>Res 0316/2018</a:t>
          </a:r>
          <a:endParaRPr lang="es-ES" sz="2000" kern="1200" dirty="0">
            <a:solidFill>
              <a:schemeClr val="tx1"/>
            </a:solidFill>
          </a:endParaRPr>
        </a:p>
      </dsp:txBody>
      <dsp:txXfrm rot="10800000">
        <a:off x="2433748" y="1923614"/>
        <a:ext cx="1852617" cy="2290376"/>
      </dsp:txXfrm>
    </dsp:sp>
    <dsp:sp modelId="{791F81C5-7208-4014-AB87-5DB252BF3931}">
      <dsp:nvSpPr>
        <dsp:cNvPr id="0" name=""/>
        <dsp:cNvSpPr/>
      </dsp:nvSpPr>
      <dsp:spPr>
        <a:xfrm>
          <a:off x="4544477" y="256481"/>
          <a:ext cx="1974033" cy="1410650"/>
        </a:xfrm>
        <a:prstGeom prst="roundRect">
          <a:avLst>
            <a:gd name="adj" fmla="val 10000"/>
          </a:avLst>
        </a:prstGeom>
        <a:blipFill rotWithShape="1">
          <a:blip xmlns:r="http://schemas.openxmlformats.org/officeDocument/2006/relationships" r:embed="rId4"/>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3606420-BBE2-464A-AF75-F3F912EA714D}">
      <dsp:nvSpPr>
        <dsp:cNvPr id="0" name=""/>
        <dsp:cNvSpPr/>
      </dsp:nvSpPr>
      <dsp:spPr>
        <a:xfrm rot="10800000">
          <a:off x="4544477" y="1923614"/>
          <a:ext cx="1974033" cy="2351084"/>
        </a:xfrm>
        <a:prstGeom prst="round2SameRect">
          <a:avLst>
            <a:gd name="adj1" fmla="val 10500"/>
            <a:gd name="adj2" fmla="val 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s-CO" sz="1600" kern="1200" dirty="0" smtClean="0">
              <a:solidFill>
                <a:schemeClr val="tx1"/>
              </a:solidFill>
            </a:rPr>
            <a:t>BIOILS</a:t>
          </a:r>
        </a:p>
        <a:p>
          <a:pPr lvl="0" algn="ctr" defTabSz="711200">
            <a:lnSpc>
              <a:spcPct val="90000"/>
            </a:lnSpc>
            <a:spcBef>
              <a:spcPct val="0"/>
            </a:spcBef>
            <a:spcAft>
              <a:spcPct val="35000"/>
            </a:spcAft>
          </a:pPr>
          <a:endParaRPr lang="es-CO" sz="1600" kern="1200" dirty="0" smtClean="0">
            <a:solidFill>
              <a:schemeClr val="tx1"/>
            </a:solidFill>
          </a:endParaRPr>
        </a:p>
        <a:p>
          <a:pPr lvl="0" algn="ctr" defTabSz="711200">
            <a:lnSpc>
              <a:spcPct val="90000"/>
            </a:lnSpc>
            <a:spcBef>
              <a:spcPct val="0"/>
            </a:spcBef>
            <a:spcAft>
              <a:spcPct val="35000"/>
            </a:spcAft>
          </a:pPr>
          <a:r>
            <a:rPr lang="es-CO" sz="1600" kern="1200" dirty="0" smtClean="0">
              <a:solidFill>
                <a:schemeClr val="tx1"/>
              </a:solidFill>
            </a:rPr>
            <a:t>BIOGRAS SAS</a:t>
          </a:r>
        </a:p>
        <a:p>
          <a:pPr lvl="0" algn="ctr" defTabSz="711200">
            <a:lnSpc>
              <a:spcPct val="90000"/>
            </a:lnSpc>
            <a:spcBef>
              <a:spcPct val="0"/>
            </a:spcBef>
            <a:spcAft>
              <a:spcPct val="35000"/>
            </a:spcAft>
          </a:pPr>
          <a:r>
            <a:rPr lang="es-CO" sz="1500" kern="1200" dirty="0" smtClean="0">
              <a:solidFill>
                <a:schemeClr val="tx1"/>
              </a:solidFill>
            </a:rPr>
            <a:t>ECOGRAS COLOMBIA</a:t>
          </a:r>
        </a:p>
        <a:p>
          <a:pPr lvl="0" algn="ctr" defTabSz="711200">
            <a:lnSpc>
              <a:spcPct val="90000"/>
            </a:lnSpc>
            <a:spcBef>
              <a:spcPct val="0"/>
            </a:spcBef>
            <a:spcAft>
              <a:spcPct val="35000"/>
            </a:spcAft>
          </a:pPr>
          <a:endParaRPr lang="es-CO" sz="1500" kern="1200" dirty="0" smtClean="0">
            <a:solidFill>
              <a:schemeClr val="tx1"/>
            </a:solidFill>
          </a:endParaRPr>
        </a:p>
        <a:p>
          <a:pPr lvl="0" algn="ctr" defTabSz="711200">
            <a:lnSpc>
              <a:spcPct val="90000"/>
            </a:lnSpc>
            <a:spcBef>
              <a:spcPct val="0"/>
            </a:spcBef>
            <a:spcAft>
              <a:spcPct val="35000"/>
            </a:spcAft>
          </a:pPr>
          <a:r>
            <a:rPr lang="es-CO" sz="1500" kern="1200" dirty="0" smtClean="0">
              <a:solidFill>
                <a:schemeClr val="tx1"/>
              </a:solidFill>
            </a:rPr>
            <a:t>ANTIOTRADING SAS</a:t>
          </a:r>
          <a:endParaRPr lang="es-ES" sz="1500" kern="1200" dirty="0">
            <a:solidFill>
              <a:schemeClr val="tx1"/>
            </a:solidFill>
          </a:endParaRPr>
        </a:p>
      </dsp:txBody>
      <dsp:txXfrm rot="10800000">
        <a:off x="4605185" y="1923614"/>
        <a:ext cx="1852617" cy="2290376"/>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8.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192D0F-0129-4939-AE25-E5D8FBA47245}" type="datetimeFigureOut">
              <a:rPr lang="es-CO" smtClean="0"/>
              <a:t>23/01/2025</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230D9D-E49C-4DC0-B2C1-C0BC08D938DE}" type="slidenum">
              <a:rPr lang="es-CO" smtClean="0"/>
              <a:t>‹Nº›</a:t>
            </a:fld>
            <a:endParaRPr lang="es-CO"/>
          </a:p>
        </p:txBody>
      </p:sp>
    </p:spTree>
    <p:extLst>
      <p:ext uri="{BB962C8B-B14F-4D97-AF65-F5344CB8AC3E}">
        <p14:creationId xmlns:p14="http://schemas.microsoft.com/office/powerpoint/2010/main" val="2527005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fld id="{D1230D9D-E49C-4DC0-B2C1-C0BC08D938DE}" type="slidenum">
              <a:rPr lang="es-CO" smtClean="0"/>
              <a:t>1</a:t>
            </a:fld>
            <a:endParaRPr lang="es-CO"/>
          </a:p>
        </p:txBody>
      </p:sp>
    </p:spTree>
    <p:extLst>
      <p:ext uri="{BB962C8B-B14F-4D97-AF65-F5344CB8AC3E}">
        <p14:creationId xmlns:p14="http://schemas.microsoft.com/office/powerpoint/2010/main" val="21231145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Clic para editar título</a:t>
            </a:r>
            <a:endParaRPr lang="es-ES_tradn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74400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753475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Clic para editar título</a:t>
            </a:r>
            <a:endParaRPr lang="es-ES_tradn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2096238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2145875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Clic para editar título</a:t>
            </a:r>
            <a:endParaRPr lang="es-ES_tradn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11"/>
          </p:nvPr>
        </p:nvSpPr>
        <p:spPr/>
        <p:txBody>
          <a:bodyPr/>
          <a:lstStyle/>
          <a:p>
            <a:endParaRPr lang="es-ES_tradnl"/>
          </a:p>
        </p:txBody>
      </p:sp>
      <p:sp>
        <p:nvSpPr>
          <p:cNvPr id="6" name="Marcador de número de diapositiva 5"/>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883110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1174689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Clic para editar título</a:t>
            </a:r>
            <a:endParaRPr lang="es-ES_tradn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8" name="Marcador de pie de página 7"/>
          <p:cNvSpPr>
            <a:spLocks noGrp="1"/>
          </p:cNvSpPr>
          <p:nvPr>
            <p:ph type="ftr" sz="quarter" idx="11"/>
          </p:nvPr>
        </p:nvSpPr>
        <p:spPr/>
        <p:txBody>
          <a:bodyPr/>
          <a:lstStyle/>
          <a:p>
            <a:endParaRPr lang="es-ES_tradnl"/>
          </a:p>
        </p:txBody>
      </p:sp>
      <p:sp>
        <p:nvSpPr>
          <p:cNvPr id="9" name="Marcador de número de diapositiva 8"/>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11811418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Clic para editar título</a:t>
            </a:r>
            <a:endParaRPr lang="es-ES_tradnl"/>
          </a:p>
        </p:txBody>
      </p:sp>
      <p:sp>
        <p:nvSpPr>
          <p:cNvPr id="3" name="Marcador de fecha 2"/>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4" name="Marcador de pie de página 3"/>
          <p:cNvSpPr>
            <a:spLocks noGrp="1"/>
          </p:cNvSpPr>
          <p:nvPr>
            <p:ph type="ftr" sz="quarter" idx="11"/>
          </p:nvPr>
        </p:nvSpPr>
        <p:spPr/>
        <p:txBody>
          <a:bodyPr/>
          <a:lstStyle/>
          <a:p>
            <a:endParaRPr lang="es-ES_tradnl"/>
          </a:p>
        </p:txBody>
      </p:sp>
      <p:sp>
        <p:nvSpPr>
          <p:cNvPr id="5" name="Marcador de número de diapositiva 4"/>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112206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3" name="Marcador de pie de página 2"/>
          <p:cNvSpPr>
            <a:spLocks noGrp="1"/>
          </p:cNvSpPr>
          <p:nvPr>
            <p:ph type="ftr" sz="quarter" idx="11"/>
          </p:nvPr>
        </p:nvSpPr>
        <p:spPr/>
        <p:txBody>
          <a:bodyPr/>
          <a:lstStyle/>
          <a:p>
            <a:endParaRPr lang="es-ES_tradnl"/>
          </a:p>
        </p:txBody>
      </p:sp>
      <p:sp>
        <p:nvSpPr>
          <p:cNvPr id="4" name="Marcador de número de diapositiva 3"/>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3634656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1323015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Clic para editar título</a:t>
            </a:r>
            <a:endParaRPr lang="es-ES_tradnl"/>
          </a:p>
        </p:txBody>
      </p:sp>
      <p:sp>
        <p:nvSpPr>
          <p:cNvPr id="3" name="Marcador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BC1AB27E-B322-D846-B504-A7AF12AF744A}" type="datetimeFigureOut">
              <a:rPr lang="es-ES_tradnl" smtClean="0"/>
              <a:t>23/01/2025</a:t>
            </a:fld>
            <a:endParaRPr lang="es-ES_tradnl"/>
          </a:p>
        </p:txBody>
      </p:sp>
      <p:sp>
        <p:nvSpPr>
          <p:cNvPr id="6" name="Marcador de pie de página 5"/>
          <p:cNvSpPr>
            <a:spLocks noGrp="1"/>
          </p:cNvSpPr>
          <p:nvPr>
            <p:ph type="ftr" sz="quarter" idx="11"/>
          </p:nvPr>
        </p:nvSpPr>
        <p:spPr/>
        <p:txBody>
          <a:bodyPr/>
          <a:lstStyle/>
          <a:p>
            <a:endParaRPr lang="es-ES_tradnl"/>
          </a:p>
        </p:txBody>
      </p:sp>
      <p:sp>
        <p:nvSpPr>
          <p:cNvPr id="7" name="Marcador de número de diapositiva 6"/>
          <p:cNvSpPr>
            <a:spLocks noGrp="1"/>
          </p:cNvSpPr>
          <p:nvPr>
            <p:ph type="sldNum" sz="quarter" idx="12"/>
          </p:nvPr>
        </p:nvSpPr>
        <p:spPr/>
        <p:txBody>
          <a:body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870818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Clic para editar título</a:t>
            </a:r>
            <a:endParaRPr lang="es-ES_tradn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1AB27E-B322-D846-B504-A7AF12AF744A}" type="datetimeFigureOut">
              <a:rPr lang="es-ES_tradnl" smtClean="0"/>
              <a:t>23/01/2025</a:t>
            </a:fld>
            <a:endParaRPr lang="es-ES_tradn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4F8CCB-4F87-2F46-BF98-593798B52708}" type="slidenum">
              <a:rPr lang="es-ES_tradnl" smtClean="0"/>
              <a:t>‹Nº›</a:t>
            </a:fld>
            <a:endParaRPr lang="es-ES_tradnl"/>
          </a:p>
        </p:txBody>
      </p:sp>
    </p:spTree>
    <p:extLst>
      <p:ext uri="{BB962C8B-B14F-4D97-AF65-F5344CB8AC3E}">
        <p14:creationId xmlns:p14="http://schemas.microsoft.com/office/powerpoint/2010/main" val="1629751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8.png"/><Relationship Id="rId1" Type="http://schemas.openxmlformats.org/officeDocument/2006/relationships/slideLayout" Target="../slideLayouts/slideLayout6.xml"/><Relationship Id="rId4" Type="http://schemas.openxmlformats.org/officeDocument/2006/relationships/hyperlink" Target="https://cortolima.gov.co/planes-y-programas/residuos-y-desechos-peligroso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ortolima.gov.co/gestores-acreditados" TargetMode="Externa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hyperlink" Target="https://tramites.cortolima.gov.co/"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txBox="1">
            <a:spLocks/>
          </p:cNvSpPr>
          <p:nvPr/>
        </p:nvSpPr>
        <p:spPr>
          <a:xfrm>
            <a:off x="2583540" y="1086467"/>
            <a:ext cx="9721363" cy="5403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ES" sz="4800" b="1" dirty="0">
              <a:latin typeface="Bahnschrift Condensed" panose="020B0502040204020203" pitchFamily="34" charset="0"/>
              <a:cs typeface="Arial" panose="020B0604020202020204" pitchFamily="34" charset="0"/>
            </a:endParaRPr>
          </a:p>
        </p:txBody>
      </p:sp>
      <p:sp>
        <p:nvSpPr>
          <p:cNvPr id="3" name="Título 1">
            <a:extLst>
              <a:ext uri="{FF2B5EF4-FFF2-40B4-BE49-F238E27FC236}">
                <a16:creationId xmlns:a16="http://schemas.microsoft.com/office/drawing/2014/main" id="{92BE9BD8-3F34-2607-80B2-7133219E2C35}"/>
              </a:ext>
            </a:extLst>
          </p:cNvPr>
          <p:cNvSpPr txBox="1">
            <a:spLocks/>
          </p:cNvSpPr>
          <p:nvPr/>
        </p:nvSpPr>
        <p:spPr>
          <a:xfrm>
            <a:off x="1282931" y="5192481"/>
            <a:ext cx="5485092" cy="13499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800" b="1" dirty="0">
                <a:latin typeface="Bahnschrift Condensed" panose="020B0502040204020203" pitchFamily="34" charset="0"/>
                <a:cs typeface="Arial" panose="020B0604020202020204" pitchFamily="34" charset="0"/>
              </a:rPr>
              <a:t>SUBDIRECCIÓN DE ADMINISTRACIÓN DE RECURSOS NATURALES</a:t>
            </a:r>
          </a:p>
        </p:txBody>
      </p:sp>
      <p:sp>
        <p:nvSpPr>
          <p:cNvPr id="4" name="Título 1">
            <a:extLst>
              <a:ext uri="{FF2B5EF4-FFF2-40B4-BE49-F238E27FC236}">
                <a16:creationId xmlns:a16="http://schemas.microsoft.com/office/drawing/2014/main" id="{787E3578-90C8-8C45-D389-B307C34E5575}"/>
              </a:ext>
            </a:extLst>
          </p:cNvPr>
          <p:cNvSpPr txBox="1">
            <a:spLocks/>
          </p:cNvSpPr>
          <p:nvPr/>
        </p:nvSpPr>
        <p:spPr>
          <a:xfrm>
            <a:off x="1907179" y="684387"/>
            <a:ext cx="10746376" cy="8041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4800" b="1" dirty="0" smtClean="0">
              <a:latin typeface="Bahnschrift Condensed" panose="020B0502040204020203" pitchFamily="34" charset="0"/>
              <a:cs typeface="Arial" panose="020B0604020202020204" pitchFamily="34" charset="0"/>
            </a:endParaRPr>
          </a:p>
          <a:p>
            <a:pPr algn="ctr"/>
            <a:r>
              <a:rPr lang="es-ES" sz="9600" b="1" dirty="0" smtClean="0">
                <a:solidFill>
                  <a:srgbClr val="FF0000"/>
                </a:solidFill>
                <a:latin typeface="Bahnschrift Condensed" panose="020B0502040204020203" pitchFamily="34" charset="0"/>
                <a:cs typeface="Arial" panose="020B0604020202020204" pitchFamily="34" charset="0"/>
              </a:rPr>
              <a:t>ABC</a:t>
            </a:r>
            <a:r>
              <a:rPr lang="es-ES" sz="2800" b="1" dirty="0" smtClean="0">
                <a:latin typeface="Bahnschrift Condensed" panose="020B0502040204020203" pitchFamily="34" charset="0"/>
                <a:cs typeface="Arial" panose="020B0604020202020204" pitchFamily="34" charset="0"/>
              </a:rPr>
              <a:t> </a:t>
            </a:r>
            <a:r>
              <a:rPr lang="es-ES" sz="3200" b="1" dirty="0" smtClean="0">
                <a:latin typeface="Bahnschrift Condensed" panose="020B0502040204020203" pitchFamily="34" charset="0"/>
                <a:cs typeface="Arial" panose="020B0604020202020204" pitchFamily="34" charset="0"/>
              </a:rPr>
              <a:t>DE LA GESTIÓN DE RESIDUOS PELIGROSOS Y DE POSCONSUMO</a:t>
            </a:r>
            <a:endParaRPr lang="es-ES" sz="3200" b="1" dirty="0">
              <a:latin typeface="Bahnschrift Condensed" panose="020B0502040204020203" pitchFamily="34" charset="0"/>
              <a:cs typeface="Arial" panose="020B0604020202020204" pitchFamily="34" charset="0"/>
            </a:endParaRPr>
          </a:p>
          <a:p>
            <a:pPr algn="ctr"/>
            <a:endParaRPr lang="es-ES" sz="4800" b="1" dirty="0">
              <a:latin typeface="Bahnschrift Condensed" panose="020B0502040204020203" pitchFamily="34" charset="0"/>
              <a:cs typeface="Arial" panose="020B0604020202020204" pitchFamily="34" charset="0"/>
            </a:endParaRPr>
          </a:p>
        </p:txBody>
      </p:sp>
      <p:sp>
        <p:nvSpPr>
          <p:cNvPr id="6" name="Título 1">
            <a:extLst>
              <a:ext uri="{FF2B5EF4-FFF2-40B4-BE49-F238E27FC236}">
                <a16:creationId xmlns:a16="http://schemas.microsoft.com/office/drawing/2014/main" id="{787E3578-90C8-8C45-D389-B307C34E5575}"/>
              </a:ext>
            </a:extLst>
          </p:cNvPr>
          <p:cNvSpPr txBox="1">
            <a:spLocks/>
          </p:cNvSpPr>
          <p:nvPr/>
        </p:nvSpPr>
        <p:spPr>
          <a:xfrm>
            <a:off x="1177867" y="2051081"/>
            <a:ext cx="5695220" cy="24871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s-ES" sz="4800" b="1" dirty="0">
              <a:latin typeface="Bahnschrift Condensed" panose="020B0502040204020203" pitchFamily="34" charset="0"/>
              <a:cs typeface="Arial" panose="020B0604020202020204" pitchFamily="34" charset="0"/>
            </a:endParaRPr>
          </a:p>
          <a:p>
            <a:pPr algn="ctr"/>
            <a:r>
              <a:rPr lang="es-ES" sz="3200" b="1" dirty="0" smtClean="0">
                <a:latin typeface="Bahnschrift Condensed" panose="020B0502040204020203" pitchFamily="34" charset="0"/>
                <a:cs typeface="Arial" panose="020B0604020202020204" pitchFamily="34" charset="0"/>
              </a:rPr>
              <a:t>Informa</a:t>
            </a:r>
            <a:r>
              <a:rPr lang="es-ES" sz="3200" b="1" dirty="0" smtClean="0">
                <a:latin typeface="Bahnschrift Condensed" panose="020B0502040204020203" pitchFamily="34" charset="0"/>
                <a:cs typeface="Arial" panose="020B0604020202020204" pitchFamily="34" charset="0"/>
              </a:rPr>
              <a:t>ción </a:t>
            </a:r>
            <a:r>
              <a:rPr lang="es-ES" sz="3200" b="1" dirty="0" smtClean="0">
                <a:latin typeface="Bahnschrift Condensed" panose="020B0502040204020203" pitchFamily="34" charset="0"/>
                <a:cs typeface="Arial" panose="020B0604020202020204" pitchFamily="34" charset="0"/>
              </a:rPr>
              <a:t>dirigida a </a:t>
            </a:r>
            <a:endParaRPr lang="es-ES" sz="3200" b="1" dirty="0" smtClean="0">
              <a:latin typeface="Bahnschrift Condensed" panose="020B0502040204020203" pitchFamily="34" charset="0"/>
              <a:cs typeface="Arial" panose="020B0604020202020204" pitchFamily="34" charset="0"/>
            </a:endParaRPr>
          </a:p>
          <a:p>
            <a:pPr algn="ctr"/>
            <a:r>
              <a:rPr lang="es-ES" sz="3200" b="1" dirty="0">
                <a:latin typeface="Bahnschrift Condensed" panose="020B0502040204020203" pitchFamily="34" charset="0"/>
                <a:cs typeface="Arial" panose="020B0604020202020204" pitchFamily="34" charset="0"/>
              </a:rPr>
              <a:t>p</a:t>
            </a:r>
            <a:r>
              <a:rPr lang="es-ES" sz="3200" b="1" dirty="0" smtClean="0">
                <a:latin typeface="Bahnschrift Condensed" panose="020B0502040204020203" pitchFamily="34" charset="0"/>
                <a:cs typeface="Arial" panose="020B0604020202020204" pitchFamily="34" charset="0"/>
              </a:rPr>
              <a:t>úblico en general </a:t>
            </a:r>
          </a:p>
          <a:p>
            <a:pPr algn="ctr"/>
            <a:r>
              <a:rPr lang="es-ES" sz="3200" b="1" dirty="0" smtClean="0">
                <a:latin typeface="Bahnschrift Condensed" panose="020B0502040204020203" pitchFamily="34" charset="0"/>
                <a:cs typeface="Arial" panose="020B0604020202020204" pitchFamily="34" charset="0"/>
              </a:rPr>
              <a:t>Entes Territoriales</a:t>
            </a:r>
          </a:p>
          <a:p>
            <a:pPr algn="ctr"/>
            <a:r>
              <a:rPr lang="es-ES" sz="3200" b="1" dirty="0" smtClean="0">
                <a:latin typeface="Bahnschrift Condensed" panose="020B0502040204020203" pitchFamily="34" charset="0"/>
                <a:cs typeface="Arial" panose="020B0604020202020204" pitchFamily="34" charset="0"/>
              </a:rPr>
              <a:t>Generadores de residuos especiales</a:t>
            </a:r>
          </a:p>
          <a:p>
            <a:pPr algn="ctr"/>
            <a:r>
              <a:rPr lang="es-ES" sz="3200" b="1" dirty="0" smtClean="0">
                <a:latin typeface="Bahnschrift Condensed" panose="020B0502040204020203" pitchFamily="34" charset="0"/>
                <a:cs typeface="Arial" panose="020B0604020202020204" pitchFamily="34" charset="0"/>
              </a:rPr>
              <a:t>Gestores </a:t>
            </a:r>
            <a:endParaRPr lang="es-ES" sz="3200" b="1" dirty="0">
              <a:latin typeface="Bahnschrift Condensed" panose="020B0502040204020203" pitchFamily="34" charset="0"/>
              <a:cs typeface="Arial" panose="020B0604020202020204" pitchFamily="34" charset="0"/>
            </a:endParaRPr>
          </a:p>
          <a:p>
            <a:pPr algn="ctr"/>
            <a:endParaRPr lang="es-ES" sz="1600" b="1" dirty="0" smtClean="0">
              <a:latin typeface="Bahnschrift Condensed" panose="020B0502040204020203" pitchFamily="34" charset="0"/>
              <a:cs typeface="Arial" panose="020B0604020202020204" pitchFamily="34" charset="0"/>
            </a:endParaRPr>
          </a:p>
          <a:p>
            <a:pPr algn="ctr"/>
            <a:endParaRPr lang="es-ES" sz="1600" b="1" dirty="0">
              <a:latin typeface="Bahnschrift Condensed" panose="020B0502040204020203" pitchFamily="34" charset="0"/>
              <a:cs typeface="Arial" panose="020B0604020202020204" pitchFamily="34" charset="0"/>
            </a:endParaRPr>
          </a:p>
          <a:p>
            <a:pPr algn="ctr"/>
            <a:endParaRPr lang="es-ES" sz="1600" b="1" dirty="0" smtClean="0">
              <a:latin typeface="Bahnschrift Condensed" panose="020B0502040204020203" pitchFamily="34" charset="0"/>
              <a:cs typeface="Arial" panose="020B0604020202020204" pitchFamily="34" charset="0"/>
            </a:endParaRPr>
          </a:p>
        </p:txBody>
      </p:sp>
      <p:pic>
        <p:nvPicPr>
          <p:cNvPr id="7" name="Imagen 6"/>
          <p:cNvPicPr>
            <a:picLocks noChangeAspect="1"/>
          </p:cNvPicPr>
          <p:nvPr/>
        </p:nvPicPr>
        <p:blipFill>
          <a:blip r:embed="rId3"/>
          <a:stretch>
            <a:fillRect/>
          </a:stretch>
        </p:blipFill>
        <p:spPr>
          <a:xfrm>
            <a:off x="7061910" y="1737026"/>
            <a:ext cx="3510294" cy="4387867"/>
          </a:xfrm>
          <a:prstGeom prst="rect">
            <a:avLst/>
          </a:prstGeom>
        </p:spPr>
      </p:pic>
    </p:spTree>
    <p:extLst>
      <p:ext uri="{BB962C8B-B14F-4D97-AF65-F5344CB8AC3E}">
        <p14:creationId xmlns:p14="http://schemas.microsoft.com/office/powerpoint/2010/main" val="28732665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SOPORTE JURÍDICO PARA LA GESTIÓN DE POSCONSUMO </a:t>
            </a:r>
            <a:endParaRPr lang="es-CO" sz="3700" b="1" dirty="0">
              <a:latin typeface="Bahnschrift Condensed" panose="020B0502040204020203" pitchFamily="34" charset="0"/>
              <a:cs typeface="Arial" panose="020B0604020202020204" pitchFamily="34" charset="0"/>
            </a:endParaRPr>
          </a:p>
        </p:txBody>
      </p:sp>
      <p:sp>
        <p:nvSpPr>
          <p:cNvPr id="6" name="Rectángulo 5"/>
          <p:cNvSpPr/>
          <p:nvPr/>
        </p:nvSpPr>
        <p:spPr>
          <a:xfrm>
            <a:off x="1776549" y="1959108"/>
            <a:ext cx="5399314" cy="3970318"/>
          </a:xfrm>
          <a:prstGeom prst="rect">
            <a:avLst/>
          </a:prstGeom>
        </p:spPr>
        <p:txBody>
          <a:bodyPr wrap="square">
            <a:spAutoFit/>
          </a:bodyPr>
          <a:lstStyle/>
          <a:p>
            <a:pPr algn="just"/>
            <a:r>
              <a:rPr lang="es-CO" dirty="0"/>
              <a:t>El artículo 38 del Decreto-Ley 2811/1974 -Código Nacional de Recursos Naturales, establece que, por razón del volumen o de la calidad de los residuos, las basuras, desechos o desperdicios, se podrá imponer a quien los produce la obligación de recolectarlos, tratarlos o disponer de ellos, señalándole los medios para cada caso; y en el artículo 20° del Decreto 4741/2005 sobre residuos peligrosos,   compilado en el Decreto 1076/2015, establece que estarán sujetos a un </a:t>
            </a:r>
            <a:r>
              <a:rPr lang="es-CO" b="1" dirty="0"/>
              <a:t>Plan de Gestión de Devolución de Productos Posconsumo</a:t>
            </a:r>
            <a:r>
              <a:rPr lang="es-CO" dirty="0"/>
              <a:t> para su retorno a la cadena de </a:t>
            </a:r>
            <a:r>
              <a:rPr lang="es-CO" dirty="0" smtClean="0"/>
              <a:t>producción-importación-distribución-comercialización</a:t>
            </a:r>
            <a:r>
              <a:rPr lang="es-CO" dirty="0"/>
              <a:t>, los residuos o desechos peligrosos o los productos usados, caducos o retirados del comercio</a:t>
            </a:r>
            <a:r>
              <a:rPr lang="es-CO" b="1" dirty="0"/>
              <a:t>. </a:t>
            </a:r>
            <a:endParaRPr lang="es-CO" b="1" dirty="0" smtClean="0"/>
          </a:p>
        </p:txBody>
      </p:sp>
      <p:pic>
        <p:nvPicPr>
          <p:cNvPr id="8" name="Imagen 7"/>
          <p:cNvPicPr>
            <a:picLocks noChangeAspect="1"/>
          </p:cNvPicPr>
          <p:nvPr/>
        </p:nvPicPr>
        <p:blipFill>
          <a:blip r:embed="rId2"/>
          <a:stretch>
            <a:fillRect/>
          </a:stretch>
        </p:blipFill>
        <p:spPr>
          <a:xfrm>
            <a:off x="7715762" y="1946120"/>
            <a:ext cx="3448531" cy="3505689"/>
          </a:xfrm>
          <a:prstGeom prst="rect">
            <a:avLst/>
          </a:prstGeom>
        </p:spPr>
      </p:pic>
    </p:spTree>
    <p:extLst>
      <p:ext uri="{BB962C8B-B14F-4D97-AF65-F5344CB8AC3E}">
        <p14:creationId xmlns:p14="http://schemas.microsoft.com/office/powerpoint/2010/main" val="4165294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125312" y="1726700"/>
            <a:ext cx="5464029" cy="2308324"/>
          </a:xfrm>
          <a:prstGeom prst="rect">
            <a:avLst/>
          </a:prstGeom>
        </p:spPr>
        <p:txBody>
          <a:bodyPr wrap="square">
            <a:spAutoFit/>
          </a:bodyPr>
          <a:lstStyle/>
          <a:p>
            <a:pPr algn="just"/>
            <a:r>
              <a:rPr lang="es-CO" dirty="0"/>
              <a:t>La gestión adecuada de tratamiento y disposición final de los residuos posconsumo, </a:t>
            </a:r>
            <a:r>
              <a:rPr lang="es-CO" dirty="0" smtClean="0"/>
              <a:t>es </a:t>
            </a:r>
            <a:r>
              <a:rPr lang="es-CO" dirty="0"/>
              <a:t>responsabilidad de los fabricantes o importadores, </a:t>
            </a:r>
            <a:r>
              <a:rPr lang="es-CO" dirty="0" smtClean="0"/>
              <a:t>por </a:t>
            </a:r>
            <a:r>
              <a:rPr lang="es-CO" dirty="0"/>
              <a:t>lo que se llama </a:t>
            </a:r>
            <a:r>
              <a:rPr lang="es-CO" b="1" dirty="0"/>
              <a:t>RESPONSABILIDAD EXTENDIDA AL PRODUCTOR – REP-</a:t>
            </a:r>
            <a:r>
              <a:rPr lang="es-CO" dirty="0"/>
              <a:t>  y a través de la </a:t>
            </a:r>
            <a:r>
              <a:rPr lang="es-CO" dirty="0" smtClean="0"/>
              <a:t>cual, los fabricantes o importadores,  </a:t>
            </a:r>
            <a:r>
              <a:rPr lang="es-CO" dirty="0"/>
              <a:t>deben establecer canales de devolución </a:t>
            </a:r>
            <a:r>
              <a:rPr lang="es-CO" b="1" u="sng" dirty="0"/>
              <a:t>gratuita</a:t>
            </a:r>
            <a:r>
              <a:rPr lang="es-CO" dirty="0"/>
              <a:t>, </a:t>
            </a:r>
            <a:r>
              <a:rPr lang="es-CO" dirty="0" smtClean="0"/>
              <a:t>llamadas </a:t>
            </a:r>
            <a:r>
              <a:rPr lang="es-CO" b="1" dirty="0" smtClean="0"/>
              <a:t>RUTAS SELECTIVAS DE RECOLECCIÓN</a:t>
            </a:r>
            <a:endParaRPr lang="es-CO" b="1" dirty="0"/>
          </a:p>
          <a:p>
            <a:pPr algn="just"/>
            <a:endParaRPr lang="es-CO" dirty="0" smtClean="0"/>
          </a:p>
        </p:txBody>
      </p:sp>
      <p:sp>
        <p:nvSpPr>
          <p:cNvPr id="5"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REP - PLAN DE DEVOLUCIÓN DE POSCONSUMO</a:t>
            </a:r>
            <a:endParaRPr lang="es-CO" sz="3700" b="1" dirty="0">
              <a:latin typeface="Bahnschrift Condensed" panose="020B0502040204020203" pitchFamily="34" charset="0"/>
              <a:cs typeface="Arial" panose="020B0604020202020204" pitchFamily="34" charset="0"/>
            </a:endParaRPr>
          </a:p>
        </p:txBody>
      </p:sp>
      <p:sp>
        <p:nvSpPr>
          <p:cNvPr id="7" name="CuadroTexto 6"/>
          <p:cNvSpPr txBox="1"/>
          <p:nvPr/>
        </p:nvSpPr>
        <p:spPr>
          <a:xfrm>
            <a:off x="1018903" y="3901440"/>
            <a:ext cx="184731" cy="369332"/>
          </a:xfrm>
          <a:prstGeom prst="rect">
            <a:avLst/>
          </a:prstGeom>
          <a:noFill/>
        </p:spPr>
        <p:txBody>
          <a:bodyPr wrap="none" rtlCol="0">
            <a:spAutoFit/>
          </a:bodyPr>
          <a:lstStyle/>
          <a:p>
            <a:endParaRPr lang="es-CO" dirty="0"/>
          </a:p>
        </p:txBody>
      </p:sp>
      <p:sp>
        <p:nvSpPr>
          <p:cNvPr id="8" name="CuadroTexto 7"/>
          <p:cNvSpPr txBox="1"/>
          <p:nvPr/>
        </p:nvSpPr>
        <p:spPr>
          <a:xfrm>
            <a:off x="1203634" y="4112232"/>
            <a:ext cx="10587772" cy="2308324"/>
          </a:xfrm>
          <a:prstGeom prst="rect">
            <a:avLst/>
          </a:prstGeom>
          <a:noFill/>
        </p:spPr>
        <p:txBody>
          <a:bodyPr wrap="square" rtlCol="0">
            <a:spAutoFit/>
          </a:bodyPr>
          <a:lstStyle/>
          <a:p>
            <a:pPr algn="just"/>
            <a:r>
              <a:rPr lang="es-CO" dirty="0"/>
              <a:t>Para garantizar ante la Autoridad Nacional de Licencias Ambientales – ANLA- , el cumplimiento de la recolección y adecuado tratamiento, aprovechamiento o disposición final, </a:t>
            </a:r>
            <a:r>
              <a:rPr lang="es-CO" dirty="0" smtClean="0"/>
              <a:t>a través de gestores autorizados por la Autoridad Ambiental, los </a:t>
            </a:r>
            <a:r>
              <a:rPr lang="es-CO" dirty="0"/>
              <a:t>importadores o productores deben presentar a la ANLA,  un </a:t>
            </a:r>
            <a:r>
              <a:rPr lang="es-CO" b="1" dirty="0"/>
              <a:t>PLAN DE DEVOLUCIÓN DE POSCONSUMO </a:t>
            </a:r>
            <a:r>
              <a:rPr lang="es-CO" dirty="0"/>
              <a:t>que se constituye </a:t>
            </a:r>
            <a:r>
              <a:rPr lang="es-CO" dirty="0" smtClean="0"/>
              <a:t>en </a:t>
            </a:r>
            <a:r>
              <a:rPr lang="es-CO" dirty="0"/>
              <a:t>un </a:t>
            </a:r>
            <a:r>
              <a:rPr lang="es-CO" b="1" dirty="0"/>
              <a:t>PROGRAMA POSCONSUMO</a:t>
            </a:r>
            <a:r>
              <a:rPr lang="es-CO" dirty="0"/>
              <a:t>, orientado por un marco normativo específico para cada residuo identificado y reglamentado y para el cual  se realizan las rutas selectivas de recolección, se disponen los puntos de acopio y se realizan las campañas de recolección selectiva de residuos posconsumo. </a:t>
            </a:r>
          </a:p>
          <a:p>
            <a:pPr algn="just"/>
            <a:endParaRPr lang="es-CO" dirty="0"/>
          </a:p>
        </p:txBody>
      </p:sp>
      <p:pic>
        <p:nvPicPr>
          <p:cNvPr id="9" name="Imagen 8"/>
          <p:cNvPicPr>
            <a:picLocks noChangeAspect="1"/>
          </p:cNvPicPr>
          <p:nvPr/>
        </p:nvPicPr>
        <p:blipFill rotWithShape="1">
          <a:blip r:embed="rId2"/>
          <a:srcRect t="5100"/>
          <a:stretch/>
        </p:blipFill>
        <p:spPr>
          <a:xfrm>
            <a:off x="2088965" y="1726699"/>
            <a:ext cx="3564317" cy="2290617"/>
          </a:xfrm>
          <a:prstGeom prst="rect">
            <a:avLst/>
          </a:prstGeom>
        </p:spPr>
      </p:pic>
    </p:spTree>
    <p:extLst>
      <p:ext uri="{BB962C8B-B14F-4D97-AF65-F5344CB8AC3E}">
        <p14:creationId xmlns:p14="http://schemas.microsoft.com/office/powerpoint/2010/main" val="4080468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LUMINARIAS</a:t>
            </a:r>
            <a:endParaRPr lang="es-CO" sz="3700" b="1" dirty="0">
              <a:latin typeface="Bahnschrift Condensed" panose="020B0502040204020203" pitchFamily="34" charset="0"/>
              <a:cs typeface="Arial" panose="020B0604020202020204" pitchFamily="34" charset="0"/>
            </a:endParaRPr>
          </a:p>
        </p:txBody>
      </p:sp>
      <p:graphicFrame>
        <p:nvGraphicFramePr>
          <p:cNvPr id="6" name="Diagrama 5"/>
          <p:cNvGraphicFramePr/>
          <p:nvPr>
            <p:extLst>
              <p:ext uri="{D42A27DB-BD31-4B8C-83A1-F6EECF244321}">
                <p14:modId xmlns:p14="http://schemas.microsoft.com/office/powerpoint/2010/main" val="3938377269"/>
              </p:ext>
            </p:extLst>
          </p:nvPr>
        </p:nvGraphicFramePr>
        <p:xfrm>
          <a:off x="2577737" y="1776549"/>
          <a:ext cx="7016206" cy="40569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109043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RAEE</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3028581154"/>
              </p:ext>
            </p:extLst>
          </p:nvPr>
        </p:nvGraphicFramePr>
        <p:xfrm>
          <a:off x="2586446" y="1799042"/>
          <a:ext cx="7146834" cy="4130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48236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LLANTAS USADAS </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2434981033"/>
              </p:ext>
            </p:extLst>
          </p:nvPr>
        </p:nvGraphicFramePr>
        <p:xfrm>
          <a:off x="2717074" y="1793966"/>
          <a:ext cx="6824616" cy="421373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83034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14266" y="412520"/>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ENVASES  Y EMPAQUES DE PLAGUICIDAS E INSECTICIDAS DOMÉSTICOS</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732879827"/>
              </p:ext>
            </p:extLst>
          </p:nvPr>
        </p:nvGraphicFramePr>
        <p:xfrm>
          <a:off x="2778034" y="1872342"/>
          <a:ext cx="6345644" cy="3945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70155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BATERIAS DE PLOMO ÁCIDO</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3979510915"/>
              </p:ext>
            </p:extLst>
          </p:nvPr>
        </p:nvGraphicFramePr>
        <p:xfrm>
          <a:off x="2638696" y="1733005"/>
          <a:ext cx="6728823" cy="4257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225260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BATERIAS DE PLOMO ÁCIDO</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4236894325"/>
              </p:ext>
            </p:extLst>
          </p:nvPr>
        </p:nvGraphicFramePr>
        <p:xfrm>
          <a:off x="3317966" y="1854926"/>
          <a:ext cx="6842034" cy="42834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975572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MEDICAMENTOS Y FÁRMACOS</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2096921897"/>
              </p:ext>
            </p:extLst>
          </p:nvPr>
        </p:nvGraphicFramePr>
        <p:xfrm>
          <a:off x="3213462" y="1799042"/>
          <a:ext cx="6545942" cy="4130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6787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PROGRAMAS POSCONSUMO – ACEITES DE COCINA USADOS</a:t>
            </a:r>
            <a:endParaRPr lang="es-CO" sz="3700" b="1" dirty="0">
              <a:latin typeface="Bahnschrift Condensed" panose="020B0502040204020203" pitchFamily="34" charset="0"/>
              <a:cs typeface="Arial" panose="020B0604020202020204" pitchFamily="34" charset="0"/>
            </a:endParaRPr>
          </a:p>
        </p:txBody>
      </p:sp>
      <p:graphicFrame>
        <p:nvGraphicFramePr>
          <p:cNvPr id="5" name="Diagrama 4"/>
          <p:cNvGraphicFramePr/>
          <p:nvPr>
            <p:extLst>
              <p:ext uri="{D42A27DB-BD31-4B8C-83A1-F6EECF244321}">
                <p14:modId xmlns:p14="http://schemas.microsoft.com/office/powerpoint/2010/main" val="1695462575"/>
              </p:ext>
            </p:extLst>
          </p:nvPr>
        </p:nvGraphicFramePr>
        <p:xfrm>
          <a:off x="3439886" y="1863634"/>
          <a:ext cx="6720114" cy="4274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73439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456062"/>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PRESENTACIÓN </a:t>
            </a:r>
            <a:endParaRPr lang="es-CO" sz="3700" b="1" dirty="0">
              <a:latin typeface="Bahnschrift Condensed" panose="020B0502040204020203" pitchFamily="34" charset="0"/>
              <a:cs typeface="Arial" panose="020B0604020202020204" pitchFamily="34" charset="0"/>
            </a:endParaRPr>
          </a:p>
        </p:txBody>
      </p:sp>
      <p:sp>
        <p:nvSpPr>
          <p:cNvPr id="2" name="Rectángulo 1"/>
          <p:cNvSpPr/>
          <p:nvPr/>
        </p:nvSpPr>
        <p:spPr>
          <a:xfrm>
            <a:off x="2323950" y="1985023"/>
            <a:ext cx="5548599" cy="3253711"/>
          </a:xfrm>
          <a:prstGeom prst="rect">
            <a:avLst/>
          </a:prstGeom>
        </p:spPr>
        <p:txBody>
          <a:bodyPr wrap="square">
            <a:spAutoFit/>
          </a:bodyPr>
          <a:lstStyle/>
          <a:p>
            <a:pPr algn="just">
              <a:lnSpc>
                <a:spcPct val="107000"/>
              </a:lnSpc>
              <a:spcAft>
                <a:spcPts val="800"/>
              </a:spcAft>
            </a:pPr>
            <a:r>
              <a:rPr lang="es-CO" sz="2400" dirty="0">
                <a:solidFill>
                  <a:srgbClr val="000000"/>
                </a:solidFill>
                <a:latin typeface="Century Gothic" panose="020B0502020202020204" pitchFamily="34" charset="0"/>
                <a:ea typeface="Times New Roman" panose="02020603050405020304" pitchFamily="18" charset="0"/>
                <a:cs typeface="Arial" panose="020B0604020202020204" pitchFamily="34" charset="0"/>
              </a:rPr>
              <a:t>Se presenta esta guía de residuos especiales, peligrosos y de posconsumo para orientar a la ciudadanía en general, los entes territoriales, los gestores, los generadores, industriales y comerciantes en general sobre su adecuada gestión </a:t>
            </a:r>
            <a:endParaRPr lang="es-CO"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p:cNvPicPr>
            <a:picLocks noChangeAspect="1"/>
          </p:cNvPicPr>
          <p:nvPr/>
        </p:nvPicPr>
        <p:blipFill>
          <a:blip r:embed="rId2"/>
          <a:stretch>
            <a:fillRect/>
          </a:stretch>
        </p:blipFill>
        <p:spPr>
          <a:xfrm>
            <a:off x="8362707" y="1572591"/>
            <a:ext cx="3060457" cy="4078577"/>
          </a:xfrm>
          <a:prstGeom prst="rect">
            <a:avLst/>
          </a:prstGeom>
        </p:spPr>
      </p:pic>
    </p:spTree>
    <p:extLst>
      <p:ext uri="{BB962C8B-B14F-4D97-AF65-F5344CB8AC3E}">
        <p14:creationId xmlns:p14="http://schemas.microsoft.com/office/powerpoint/2010/main" val="5563107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202C3A61-F3D5-9DC5-2564-8FE99BEB27EB}"/>
              </a:ext>
            </a:extLst>
          </p:cNvPr>
          <p:cNvSpPr>
            <a:spLocks noGrp="1"/>
          </p:cNvSpPr>
          <p:nvPr>
            <p:ph type="title"/>
          </p:nvPr>
        </p:nvSpPr>
        <p:spPr>
          <a:xfrm>
            <a:off x="2444597"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CAMPAÑA LIMPIA TU CASA CUIDA EL PLANETA </a:t>
            </a:r>
            <a:endParaRPr lang="es-CO" sz="3700" b="1" dirty="0">
              <a:latin typeface="Bahnschrift Condensed" panose="020B0502040204020203" pitchFamily="34" charset="0"/>
              <a:cs typeface="Arial" panose="020B0604020202020204" pitchFamily="34" charset="0"/>
            </a:endParaRPr>
          </a:p>
        </p:txBody>
      </p:sp>
      <p:sp>
        <p:nvSpPr>
          <p:cNvPr id="6" name="CuadroTexto 5"/>
          <p:cNvSpPr txBox="1"/>
          <p:nvPr/>
        </p:nvSpPr>
        <p:spPr>
          <a:xfrm>
            <a:off x="1991751" y="1760878"/>
            <a:ext cx="5776294" cy="4247317"/>
          </a:xfrm>
          <a:prstGeom prst="rect">
            <a:avLst/>
          </a:prstGeom>
          <a:noFill/>
        </p:spPr>
        <p:txBody>
          <a:bodyPr wrap="square" rtlCol="0">
            <a:spAutoFit/>
          </a:bodyPr>
          <a:lstStyle/>
          <a:p>
            <a:r>
              <a:rPr lang="es-ES" dirty="0" smtClean="0"/>
              <a:t>CORTOLIMA, para facilitar la gestión y recolección selectiva</a:t>
            </a:r>
          </a:p>
          <a:p>
            <a:pPr algn="just"/>
            <a:r>
              <a:rPr lang="es-ES" dirty="0" smtClean="0"/>
              <a:t>de los residuos de posconsumo en todo el departamento, de manera permanente realiza la Campaña </a:t>
            </a:r>
            <a:r>
              <a:rPr lang="es-ES" i="1" dirty="0" smtClean="0">
                <a:effectLst>
                  <a:outerShdw blurRad="38100" dist="38100" dir="2700000" algn="tl">
                    <a:srgbClr val="000000">
                      <a:alpha val="43137"/>
                    </a:srgbClr>
                  </a:outerShdw>
                </a:effectLst>
              </a:rPr>
              <a:t>LIMPIA TU CASA CUIDA EL PLANETA,</a:t>
            </a:r>
            <a:r>
              <a:rPr lang="es-ES" dirty="0" smtClean="0"/>
              <a:t> mediante la cual se hacen rutas de recolección selectiva en todo el departamento, en acuerdo con los PROGRAMAS POSCONSUMO y con los GESTORES DE RESIDUOS POSCONSUMO.</a:t>
            </a:r>
          </a:p>
          <a:p>
            <a:pPr algn="just"/>
            <a:endParaRPr lang="es-ES" dirty="0" smtClean="0"/>
          </a:p>
          <a:p>
            <a:pPr algn="just"/>
            <a:r>
              <a:rPr lang="es-ES" dirty="0" smtClean="0"/>
              <a:t>La campaña va dirigida de manera masiva a todos los generadores de residuos de posconsumo, para lo cual se concerta con las Alcaldías municipales la estrategia de acopio y almacenamiento a nivel local, para su posterior entrega a la ruta de recolección selectiva en los puntos de acopio seleccionados por las principales vías del departamento</a:t>
            </a:r>
            <a:endParaRPr lang="es-CO" dirty="0"/>
          </a:p>
        </p:txBody>
      </p:sp>
      <p:pic>
        <p:nvPicPr>
          <p:cNvPr id="7" name="Imagen 6"/>
          <p:cNvPicPr>
            <a:picLocks noChangeAspect="1"/>
          </p:cNvPicPr>
          <p:nvPr/>
        </p:nvPicPr>
        <p:blipFill>
          <a:blip r:embed="rId2"/>
          <a:stretch>
            <a:fillRect/>
          </a:stretch>
        </p:blipFill>
        <p:spPr>
          <a:xfrm>
            <a:off x="8220891" y="1698171"/>
            <a:ext cx="2972629" cy="4233394"/>
          </a:xfrm>
          <a:prstGeom prst="rect">
            <a:avLst/>
          </a:prstGeom>
        </p:spPr>
      </p:pic>
    </p:spTree>
    <p:extLst>
      <p:ext uri="{BB962C8B-B14F-4D97-AF65-F5344CB8AC3E}">
        <p14:creationId xmlns:p14="http://schemas.microsoft.com/office/powerpoint/2010/main" val="723811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91644" y="572211"/>
            <a:ext cx="6980411" cy="1325563"/>
          </a:xfrm>
        </p:spPr>
        <p:txBody>
          <a:bodyPr>
            <a:noAutofit/>
          </a:bodyPr>
          <a:lstStyle/>
          <a:p>
            <a:pPr algn="ctr"/>
            <a:r>
              <a:rPr lang="es-ES"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GRACIAS</a:t>
            </a:r>
            <a:endParaRPr lang="es-CO" sz="5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1026" name="Picture 2" descr="CORTOLIMA | Corporación Autónoma Regional del Tolima - ¿Sabes qué son los  Residuos Peligrosos y qué labor tiene Cortolima con respecto a ellos?"/>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8188" b="69438" l="10000" r="90000">
                        <a14:foregroundMark x1="32969" y1="68313" x2="49609" y2="68313"/>
                        <a14:foregroundMark x1="53594" y1="67813" x2="55391" y2="68000"/>
                        <a14:foregroundMark x1="51797" y1="68438" x2="51797" y2="68438"/>
                        <a14:foregroundMark x1="61406" y1="39813" x2="65547" y2="40313"/>
                        <a14:foregroundMark x1="27969" y1="37750" x2="30625" y2="45563"/>
                        <a14:foregroundMark x1="64609" y1="43813" x2="65547" y2="39813"/>
                        <a14:foregroundMark x1="66563" y1="41438" x2="66016" y2="39688"/>
                        <a14:foregroundMark x1="71797" y1="68000" x2="71797" y2="68000"/>
                      </a14:backgroundRemoval>
                    </a14:imgEffect>
                  </a14:imgLayer>
                </a14:imgProps>
              </a:ext>
              <a:ext uri="{28A0092B-C50C-407E-A947-70E740481C1C}">
                <a14:useLocalDpi xmlns:a14="http://schemas.microsoft.com/office/drawing/2010/main" val="0"/>
              </a:ext>
            </a:extLst>
          </a:blip>
          <a:srcRect l="17679" t="8957" r="21540" b="31701"/>
          <a:stretch/>
        </p:blipFill>
        <p:spPr bwMode="auto">
          <a:xfrm>
            <a:off x="8139952" y="1087128"/>
            <a:ext cx="4052048" cy="4945095"/>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p:cNvSpPr txBox="1">
            <a:spLocks/>
          </p:cNvSpPr>
          <p:nvPr/>
        </p:nvSpPr>
        <p:spPr>
          <a:xfrm>
            <a:off x="251266" y="2504078"/>
            <a:ext cx="6980411"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3600" b="1" dirty="0" smtClean="0">
                <a:effectLst>
                  <a:outerShdw blurRad="38100" dist="38100" dir="2700000" algn="tl">
                    <a:srgbClr val="000000">
                      <a:alpha val="43137"/>
                    </a:srgbClr>
                  </a:outerShdw>
                </a:effectLst>
                <a:latin typeface="Arial" panose="020B0604020202020204" pitchFamily="34" charset="0"/>
                <a:cs typeface="Arial" panose="020B0604020202020204" pitchFamily="34" charset="0"/>
              </a:rPr>
              <a:t>Para mayor información consulta nuestra página web</a:t>
            </a:r>
            <a:endParaRPr lang="es-CO"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Rectángulo 2"/>
          <p:cNvSpPr/>
          <p:nvPr/>
        </p:nvSpPr>
        <p:spPr>
          <a:xfrm>
            <a:off x="635726" y="4044869"/>
            <a:ext cx="8630194" cy="400110"/>
          </a:xfrm>
          <a:prstGeom prst="rect">
            <a:avLst/>
          </a:prstGeom>
        </p:spPr>
        <p:txBody>
          <a:bodyPr wrap="square">
            <a:spAutoFit/>
          </a:bodyPr>
          <a:lstStyle/>
          <a:p>
            <a:r>
              <a:rPr lang="es-CO" sz="2000" b="1" dirty="0">
                <a:hlinkClick r:id="rId4"/>
              </a:rPr>
              <a:t>https://</a:t>
            </a:r>
            <a:r>
              <a:rPr lang="es-CO" sz="2000" b="1" dirty="0" smtClean="0">
                <a:hlinkClick r:id="rId4"/>
              </a:rPr>
              <a:t>cortolima.gov.co/planes-y-programas/residuos-y-desechos-peligrosos</a:t>
            </a:r>
            <a:r>
              <a:rPr lang="es-CO" sz="2000" b="1" dirty="0" smtClean="0"/>
              <a:t> </a:t>
            </a:r>
            <a:endParaRPr lang="es-CO" sz="2000" b="1" dirty="0"/>
          </a:p>
        </p:txBody>
      </p:sp>
    </p:spTree>
    <p:extLst>
      <p:ext uri="{BB962C8B-B14F-4D97-AF65-F5344CB8AC3E}">
        <p14:creationId xmlns:p14="http://schemas.microsoft.com/office/powerpoint/2010/main" val="38493749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CLASIFICACIÓN DE LOS RESIDUOS </a:t>
            </a:r>
            <a:endParaRPr lang="es-CO" sz="3700" b="1" dirty="0">
              <a:latin typeface="Bahnschrift Condensed" panose="020B0502040204020203" pitchFamily="34" charset="0"/>
              <a:cs typeface="Arial" panose="020B0604020202020204" pitchFamily="34" charset="0"/>
            </a:endParaRPr>
          </a:p>
        </p:txBody>
      </p:sp>
      <p:sp>
        <p:nvSpPr>
          <p:cNvPr id="5" name="Título 1">
            <a:extLst>
              <a:ext uri="{FF2B5EF4-FFF2-40B4-BE49-F238E27FC236}">
                <a16:creationId xmlns:a16="http://schemas.microsoft.com/office/drawing/2014/main" id="{202C3A61-F3D5-9DC5-2564-8FE99BEB27EB}"/>
              </a:ext>
            </a:extLst>
          </p:cNvPr>
          <p:cNvSpPr txBox="1">
            <a:spLocks/>
          </p:cNvSpPr>
          <p:nvPr/>
        </p:nvSpPr>
        <p:spPr>
          <a:xfrm>
            <a:off x="2053682" y="1517862"/>
            <a:ext cx="3838637"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700" b="1" dirty="0" smtClean="0">
                <a:latin typeface="Bahnschrift Condensed" panose="020B0502040204020203" pitchFamily="34" charset="0"/>
                <a:cs typeface="Arial" panose="020B0604020202020204" pitchFamily="34" charset="0"/>
              </a:rPr>
              <a:t>RESIDUOS ORDINARIOS  </a:t>
            </a:r>
            <a:endParaRPr lang="es-CO" sz="3700" b="1" dirty="0">
              <a:latin typeface="Bahnschrift Condensed" panose="020B0502040204020203" pitchFamily="34" charset="0"/>
              <a:cs typeface="Arial" panose="020B0604020202020204" pitchFamily="34" charset="0"/>
            </a:endParaRPr>
          </a:p>
        </p:txBody>
      </p:sp>
      <p:sp>
        <p:nvSpPr>
          <p:cNvPr id="6" name="Título 1">
            <a:extLst>
              <a:ext uri="{FF2B5EF4-FFF2-40B4-BE49-F238E27FC236}">
                <a16:creationId xmlns:a16="http://schemas.microsoft.com/office/drawing/2014/main" id="{202C3A61-F3D5-9DC5-2564-8FE99BEB27EB}"/>
              </a:ext>
            </a:extLst>
          </p:cNvPr>
          <p:cNvSpPr txBox="1">
            <a:spLocks/>
          </p:cNvSpPr>
          <p:nvPr/>
        </p:nvSpPr>
        <p:spPr>
          <a:xfrm>
            <a:off x="7269631" y="1508940"/>
            <a:ext cx="3838637"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700" b="1" dirty="0" smtClean="0">
                <a:latin typeface="Bahnschrift Condensed" panose="020B0502040204020203" pitchFamily="34" charset="0"/>
                <a:cs typeface="Arial" panose="020B0604020202020204" pitchFamily="34" charset="0"/>
              </a:rPr>
              <a:t>RESIDUOS ESPECIALES   </a:t>
            </a:r>
            <a:endParaRPr lang="es-CO" sz="3700" b="1" dirty="0">
              <a:latin typeface="Bahnschrift Condensed" panose="020B0502040204020203" pitchFamily="34" charset="0"/>
              <a:cs typeface="Arial" panose="020B0604020202020204" pitchFamily="34" charset="0"/>
            </a:endParaRPr>
          </a:p>
        </p:txBody>
      </p:sp>
      <p:pic>
        <p:nvPicPr>
          <p:cNvPr id="7" name="Imagen 6"/>
          <p:cNvPicPr>
            <a:picLocks noChangeAspect="1"/>
          </p:cNvPicPr>
          <p:nvPr/>
        </p:nvPicPr>
        <p:blipFill>
          <a:blip r:embed="rId2"/>
          <a:stretch>
            <a:fillRect/>
          </a:stretch>
        </p:blipFill>
        <p:spPr>
          <a:xfrm>
            <a:off x="1754210" y="2853271"/>
            <a:ext cx="4200508" cy="2109399"/>
          </a:xfrm>
          <a:prstGeom prst="rect">
            <a:avLst/>
          </a:prstGeom>
        </p:spPr>
      </p:pic>
      <p:sp>
        <p:nvSpPr>
          <p:cNvPr id="8" name="CuadroTexto 7"/>
          <p:cNvSpPr txBox="1"/>
          <p:nvPr/>
        </p:nvSpPr>
        <p:spPr>
          <a:xfrm>
            <a:off x="1754210" y="4988795"/>
            <a:ext cx="4437583" cy="923330"/>
          </a:xfrm>
          <a:prstGeom prst="rect">
            <a:avLst/>
          </a:prstGeom>
          <a:noFill/>
        </p:spPr>
        <p:txBody>
          <a:bodyPr wrap="square" rtlCol="0">
            <a:spAutoFit/>
          </a:bodyPr>
          <a:lstStyle/>
          <a:p>
            <a:pPr algn="ctr"/>
            <a:r>
              <a:rPr lang="es-ES" dirty="0" smtClean="0"/>
              <a:t>Generados a nivel domiciliario o institucional</a:t>
            </a:r>
          </a:p>
          <a:p>
            <a:pPr algn="ctr"/>
            <a:r>
              <a:rPr lang="es-ES" dirty="0" smtClean="0"/>
              <a:t>Gestionados por las Alcaldías a través de las Empresas de Servicios Públicos  </a:t>
            </a:r>
            <a:endParaRPr lang="es-CO" dirty="0"/>
          </a:p>
        </p:txBody>
      </p:sp>
      <p:pic>
        <p:nvPicPr>
          <p:cNvPr id="9" name="Imagen 8"/>
          <p:cNvPicPr>
            <a:picLocks noChangeAspect="1"/>
          </p:cNvPicPr>
          <p:nvPr/>
        </p:nvPicPr>
        <p:blipFill>
          <a:blip r:embed="rId3"/>
          <a:stretch>
            <a:fillRect/>
          </a:stretch>
        </p:blipFill>
        <p:spPr>
          <a:xfrm>
            <a:off x="6086207" y="2859889"/>
            <a:ext cx="3709395" cy="2332545"/>
          </a:xfrm>
          <a:prstGeom prst="rect">
            <a:avLst/>
          </a:prstGeom>
        </p:spPr>
      </p:pic>
      <p:pic>
        <p:nvPicPr>
          <p:cNvPr id="10" name="Imagen 9"/>
          <p:cNvPicPr>
            <a:picLocks noChangeAspect="1"/>
          </p:cNvPicPr>
          <p:nvPr/>
        </p:nvPicPr>
        <p:blipFill>
          <a:blip r:embed="rId4"/>
          <a:stretch>
            <a:fillRect/>
          </a:stretch>
        </p:blipFill>
        <p:spPr>
          <a:xfrm>
            <a:off x="9927091" y="3460495"/>
            <a:ext cx="1743075" cy="1095375"/>
          </a:xfrm>
          <a:prstGeom prst="rect">
            <a:avLst/>
          </a:prstGeom>
        </p:spPr>
      </p:pic>
      <p:sp>
        <p:nvSpPr>
          <p:cNvPr id="11" name="CuadroTexto 10"/>
          <p:cNvSpPr txBox="1"/>
          <p:nvPr/>
        </p:nvSpPr>
        <p:spPr>
          <a:xfrm>
            <a:off x="6490701" y="5017240"/>
            <a:ext cx="4437583" cy="1200329"/>
          </a:xfrm>
          <a:prstGeom prst="rect">
            <a:avLst/>
          </a:prstGeom>
          <a:noFill/>
        </p:spPr>
        <p:txBody>
          <a:bodyPr wrap="square" rtlCol="0">
            <a:spAutoFit/>
          </a:bodyPr>
          <a:lstStyle/>
          <a:p>
            <a:pPr algn="ctr"/>
            <a:r>
              <a:rPr lang="es-ES" dirty="0" smtClean="0"/>
              <a:t>Generados a nivel domiciliario o institucional</a:t>
            </a:r>
          </a:p>
          <a:p>
            <a:pPr algn="ctr"/>
            <a:r>
              <a:rPr lang="es-ES" dirty="0" smtClean="0"/>
              <a:t>Gestionados por Gestores autorizados</a:t>
            </a:r>
          </a:p>
          <a:p>
            <a:pPr algn="ctr"/>
            <a:r>
              <a:rPr lang="es-ES" dirty="0" smtClean="0"/>
              <a:t>Transportados con transportadores autorizados </a:t>
            </a:r>
            <a:endParaRPr lang="es-CO" dirty="0"/>
          </a:p>
        </p:txBody>
      </p:sp>
      <p:sp>
        <p:nvSpPr>
          <p:cNvPr id="12" name="CuadroTexto 11"/>
          <p:cNvSpPr txBox="1"/>
          <p:nvPr/>
        </p:nvSpPr>
        <p:spPr>
          <a:xfrm>
            <a:off x="6490701" y="2656114"/>
            <a:ext cx="5396499" cy="369332"/>
          </a:xfrm>
          <a:prstGeom prst="rect">
            <a:avLst/>
          </a:prstGeom>
          <a:noFill/>
        </p:spPr>
        <p:txBody>
          <a:bodyPr wrap="square" rtlCol="0">
            <a:spAutoFit/>
          </a:bodyPr>
          <a:lstStyle/>
          <a:p>
            <a:r>
              <a:rPr lang="es-ES" dirty="0" smtClean="0"/>
              <a:t>      Residuos Peligrosos</a:t>
            </a:r>
            <a:r>
              <a:rPr lang="es-ES" dirty="0"/>
              <a:t> </a:t>
            </a:r>
            <a:r>
              <a:rPr lang="es-ES" dirty="0" smtClean="0"/>
              <a:t>                  Residuos Posconsumo </a:t>
            </a:r>
            <a:endParaRPr lang="es-CO" dirty="0"/>
          </a:p>
        </p:txBody>
      </p:sp>
    </p:spTree>
    <p:extLst>
      <p:ext uri="{BB962C8B-B14F-4D97-AF65-F5344CB8AC3E}">
        <p14:creationId xmlns:p14="http://schemas.microsoft.com/office/powerpoint/2010/main" val="596456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473479"/>
            <a:ext cx="9616774" cy="1325563"/>
          </a:xfrm>
          <a:noFill/>
        </p:spPr>
        <p:txBody>
          <a:bodyPr vert="horz" lIns="91440" tIns="45720" rIns="91440" bIns="45720" rtlCol="0" anchor="ctr">
            <a:noAutofit/>
          </a:bodyPr>
          <a:lstStyle/>
          <a:p>
            <a:r>
              <a:rPr lang="es-419" sz="9600" b="1" dirty="0" smtClean="0">
                <a:solidFill>
                  <a:srgbClr val="FF0000"/>
                </a:solidFill>
                <a:latin typeface="Bahnschrift Condensed" panose="020B0502040204020203" pitchFamily="34" charset="0"/>
                <a:cs typeface="Arial" panose="020B0604020202020204" pitchFamily="34" charset="0"/>
              </a:rPr>
              <a:t>A. </a:t>
            </a:r>
            <a:r>
              <a:rPr lang="es-419" sz="3700" b="1" dirty="0" smtClean="0">
                <a:latin typeface="Bahnschrift Condensed" panose="020B0502040204020203" pitchFamily="34" charset="0"/>
                <a:cs typeface="Arial" panose="020B0604020202020204" pitchFamily="34" charset="0"/>
              </a:rPr>
              <a:t>CLASIFICACIÓN DE LOS RESIDUOS </a:t>
            </a:r>
            <a:endParaRPr lang="es-CO" sz="3700" b="1" dirty="0">
              <a:latin typeface="Bahnschrift Condensed" panose="020B0502040204020203" pitchFamily="34" charset="0"/>
              <a:cs typeface="Arial" panose="020B0604020202020204" pitchFamily="34" charset="0"/>
            </a:endParaRPr>
          </a:p>
        </p:txBody>
      </p:sp>
      <p:sp>
        <p:nvSpPr>
          <p:cNvPr id="5" name="Título 1">
            <a:extLst>
              <a:ext uri="{FF2B5EF4-FFF2-40B4-BE49-F238E27FC236}">
                <a16:creationId xmlns:a16="http://schemas.microsoft.com/office/drawing/2014/main" id="{202C3A61-F3D5-9DC5-2564-8FE99BEB27EB}"/>
              </a:ext>
            </a:extLst>
          </p:cNvPr>
          <p:cNvSpPr txBox="1">
            <a:spLocks/>
          </p:cNvSpPr>
          <p:nvPr/>
        </p:nvSpPr>
        <p:spPr>
          <a:xfrm>
            <a:off x="1852899" y="1541127"/>
            <a:ext cx="3838637"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700" b="1" dirty="0" smtClean="0">
                <a:latin typeface="Bahnschrift Condensed" panose="020B0502040204020203" pitchFamily="34" charset="0"/>
                <a:cs typeface="Arial" panose="020B0604020202020204" pitchFamily="34" charset="0"/>
              </a:rPr>
              <a:t>RESIDUOS ORDINARIOS  </a:t>
            </a:r>
            <a:endParaRPr lang="es-CO" sz="3700" b="1" dirty="0">
              <a:latin typeface="Bahnschrift Condensed" panose="020B0502040204020203" pitchFamily="34" charset="0"/>
              <a:cs typeface="Arial" panose="020B0604020202020204" pitchFamily="34" charset="0"/>
            </a:endParaRPr>
          </a:p>
        </p:txBody>
      </p:sp>
      <p:sp>
        <p:nvSpPr>
          <p:cNvPr id="6" name="Título 1">
            <a:extLst>
              <a:ext uri="{FF2B5EF4-FFF2-40B4-BE49-F238E27FC236}">
                <a16:creationId xmlns:a16="http://schemas.microsoft.com/office/drawing/2014/main" id="{202C3A61-F3D5-9DC5-2564-8FE99BEB27EB}"/>
              </a:ext>
            </a:extLst>
          </p:cNvPr>
          <p:cNvSpPr txBox="1">
            <a:spLocks/>
          </p:cNvSpPr>
          <p:nvPr/>
        </p:nvSpPr>
        <p:spPr>
          <a:xfrm>
            <a:off x="7269631" y="1508940"/>
            <a:ext cx="3838637" cy="1325563"/>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419" sz="3700" b="1" dirty="0" smtClean="0">
                <a:latin typeface="Bahnschrift Condensed" panose="020B0502040204020203" pitchFamily="34" charset="0"/>
                <a:cs typeface="Arial" panose="020B0604020202020204" pitchFamily="34" charset="0"/>
              </a:rPr>
              <a:t>RESIDUOS ESPECIALES   </a:t>
            </a:r>
            <a:endParaRPr lang="es-CO" sz="3700" b="1" dirty="0">
              <a:latin typeface="Bahnschrift Condensed" panose="020B0502040204020203" pitchFamily="34" charset="0"/>
              <a:cs typeface="Arial" panose="020B0604020202020204" pitchFamily="34" charset="0"/>
            </a:endParaRPr>
          </a:p>
        </p:txBody>
      </p:sp>
      <p:sp>
        <p:nvSpPr>
          <p:cNvPr id="8" name="CuadroTexto 7"/>
          <p:cNvSpPr txBox="1"/>
          <p:nvPr/>
        </p:nvSpPr>
        <p:spPr>
          <a:xfrm>
            <a:off x="1489900" y="2460321"/>
            <a:ext cx="4827361" cy="3416320"/>
          </a:xfrm>
          <a:prstGeom prst="rect">
            <a:avLst/>
          </a:prstGeom>
          <a:blipFill>
            <a:blip r:embed="rId2"/>
            <a:tile tx="0" ty="0" sx="100000" sy="100000" flip="none" algn="tl"/>
          </a:blipFill>
        </p:spPr>
        <p:txBody>
          <a:bodyPr wrap="square" rtlCol="0">
            <a:spAutoFit/>
          </a:bodyPr>
          <a:lstStyle/>
          <a:p>
            <a:r>
              <a:rPr lang="es-CO" b="1" i="1" dirty="0"/>
              <a:t>Los residuos ordinarios</a:t>
            </a:r>
            <a:r>
              <a:rPr lang="es-CO" b="1" dirty="0"/>
              <a:t> </a:t>
            </a:r>
            <a:r>
              <a:rPr lang="es-CO" b="1" i="1" dirty="0"/>
              <a:t>o domiciliarios </a:t>
            </a:r>
            <a:endParaRPr lang="es-CO" b="1" i="1" dirty="0" smtClean="0"/>
          </a:p>
          <a:p>
            <a:pPr algn="just"/>
            <a:endParaRPr lang="es-CO" b="1" dirty="0" smtClean="0"/>
          </a:p>
          <a:p>
            <a:pPr algn="just"/>
            <a:r>
              <a:rPr lang="es-CO" b="1" dirty="0" smtClean="0"/>
              <a:t>Son </a:t>
            </a:r>
            <a:r>
              <a:rPr lang="es-CO" b="1" dirty="0"/>
              <a:t>responsabilidad que los </a:t>
            </a:r>
            <a:r>
              <a:rPr lang="es-CO" b="1" i="1" u="sng" dirty="0"/>
              <a:t>municipios </a:t>
            </a:r>
            <a:r>
              <a:rPr lang="es-CO" b="1" dirty="0"/>
              <a:t>a través del Plan de Gestión Integral de Residuos Sólidos </a:t>
            </a:r>
            <a:r>
              <a:rPr lang="es-CO" b="1" dirty="0" smtClean="0"/>
              <a:t>–PGIRS. Se </a:t>
            </a:r>
            <a:r>
              <a:rPr lang="es-CO" b="1" dirty="0"/>
              <a:t>dividen </a:t>
            </a:r>
            <a:r>
              <a:rPr lang="es-CO" b="1" dirty="0" smtClean="0"/>
              <a:t>en: </a:t>
            </a:r>
          </a:p>
          <a:p>
            <a:pPr algn="just"/>
            <a:r>
              <a:rPr lang="es-CO" b="1" dirty="0" smtClean="0">
                <a:solidFill>
                  <a:schemeClr val="accent2">
                    <a:lumMod val="75000"/>
                  </a:schemeClr>
                </a:solidFill>
              </a:rPr>
              <a:t>Aprovechables</a:t>
            </a:r>
            <a:r>
              <a:rPr lang="es-CO" b="1" dirty="0" smtClean="0"/>
              <a:t> Se depositan en bolsa blanca</a:t>
            </a:r>
          </a:p>
          <a:p>
            <a:pPr algn="just"/>
            <a:r>
              <a:rPr lang="es-CO" b="1" dirty="0" smtClean="0"/>
              <a:t>No </a:t>
            </a:r>
            <a:r>
              <a:rPr lang="es-CO" b="1" dirty="0"/>
              <a:t>aprovechables </a:t>
            </a:r>
            <a:r>
              <a:rPr lang="es-CO" b="1" dirty="0" smtClean="0"/>
              <a:t>Se depositan en bolsa negra </a:t>
            </a:r>
          </a:p>
          <a:p>
            <a:pPr algn="just"/>
            <a:r>
              <a:rPr lang="es-CO" b="1" dirty="0" smtClean="0">
                <a:solidFill>
                  <a:schemeClr val="accent6">
                    <a:lumMod val="75000"/>
                  </a:schemeClr>
                </a:solidFill>
              </a:rPr>
              <a:t>Orgánicos</a:t>
            </a:r>
            <a:r>
              <a:rPr lang="es-CO" b="1" dirty="0" smtClean="0"/>
              <a:t> Se depositan en bolsa verde. </a:t>
            </a:r>
          </a:p>
          <a:p>
            <a:pPr algn="just"/>
            <a:r>
              <a:rPr lang="es-CO" b="1" dirty="0" smtClean="0">
                <a:solidFill>
                  <a:schemeClr val="bg2">
                    <a:lumMod val="50000"/>
                  </a:schemeClr>
                </a:solidFill>
              </a:rPr>
              <a:t>Especiales: </a:t>
            </a:r>
            <a:r>
              <a:rPr lang="es-CO" b="1" dirty="0" smtClean="0"/>
              <a:t>Tales como los </a:t>
            </a:r>
            <a:r>
              <a:rPr lang="es-CO" b="1" dirty="0"/>
              <a:t>Residuos de Construcción y Demolición RCD y otros como colchones, muebles etc</a:t>
            </a:r>
            <a:r>
              <a:rPr lang="es-CO" b="1" dirty="0" smtClean="0"/>
              <a:t>.</a:t>
            </a:r>
          </a:p>
          <a:p>
            <a:pPr algn="just"/>
            <a:endParaRPr lang="es-CO" dirty="0"/>
          </a:p>
        </p:txBody>
      </p:sp>
      <p:sp>
        <p:nvSpPr>
          <p:cNvPr id="9" name="CuadroTexto 8"/>
          <p:cNvSpPr txBox="1"/>
          <p:nvPr/>
        </p:nvSpPr>
        <p:spPr>
          <a:xfrm>
            <a:off x="6942987" y="2460321"/>
            <a:ext cx="4491924" cy="3416320"/>
          </a:xfrm>
          <a:prstGeom prst="rect">
            <a:avLst/>
          </a:prstGeom>
          <a:blipFill>
            <a:blip r:embed="rId3"/>
            <a:tile tx="0" ty="0" sx="100000" sy="100000" flip="none" algn="tl"/>
          </a:blipFill>
        </p:spPr>
        <p:txBody>
          <a:bodyPr wrap="square" rtlCol="0">
            <a:spAutoFit/>
          </a:bodyPr>
          <a:lstStyle/>
          <a:p>
            <a:r>
              <a:rPr lang="es-CO" b="1" i="1" dirty="0"/>
              <a:t>Los residuos especiales</a:t>
            </a:r>
            <a:r>
              <a:rPr lang="es-CO" dirty="0"/>
              <a:t> </a:t>
            </a:r>
            <a:endParaRPr lang="es-CO" dirty="0" smtClean="0"/>
          </a:p>
          <a:p>
            <a:r>
              <a:rPr lang="es-CO" b="1" dirty="0" smtClean="0"/>
              <a:t>Son responsabilidad del </a:t>
            </a:r>
            <a:r>
              <a:rPr lang="es-CO" b="1" i="1" u="sng" dirty="0" smtClean="0"/>
              <a:t>generador</a:t>
            </a:r>
            <a:r>
              <a:rPr lang="es-CO" b="1" dirty="0" smtClean="0"/>
              <a:t> a través del Plan de Gestión Integral de Respel-PGIRESPEL, se dividen en: </a:t>
            </a:r>
          </a:p>
          <a:p>
            <a:r>
              <a:rPr lang="es-CO" b="1" dirty="0" smtClean="0">
                <a:solidFill>
                  <a:srgbClr val="FF0000"/>
                </a:solidFill>
              </a:rPr>
              <a:t>Residuos peligrosos</a:t>
            </a:r>
            <a:r>
              <a:rPr lang="es-CO" b="1" dirty="0" smtClean="0"/>
              <a:t>: Por su afectación a los seres humanos o al ambiente </a:t>
            </a:r>
          </a:p>
          <a:p>
            <a:r>
              <a:rPr lang="es-CO" b="1" dirty="0" smtClean="0">
                <a:solidFill>
                  <a:schemeClr val="accent6">
                    <a:lumMod val="75000"/>
                  </a:schemeClr>
                </a:solidFill>
              </a:rPr>
              <a:t>Residuos </a:t>
            </a:r>
            <a:r>
              <a:rPr lang="es-CO" b="1" dirty="0">
                <a:solidFill>
                  <a:schemeClr val="accent6">
                    <a:lumMod val="75000"/>
                  </a:schemeClr>
                </a:solidFill>
              </a:rPr>
              <a:t>de </a:t>
            </a:r>
            <a:r>
              <a:rPr lang="es-CO" b="1" dirty="0" smtClean="0">
                <a:solidFill>
                  <a:schemeClr val="accent6">
                    <a:lumMod val="75000"/>
                  </a:schemeClr>
                </a:solidFill>
              </a:rPr>
              <a:t>posconsumo</a:t>
            </a:r>
            <a:r>
              <a:rPr lang="es-CO" dirty="0" smtClean="0">
                <a:solidFill>
                  <a:schemeClr val="accent6">
                    <a:lumMod val="75000"/>
                  </a:schemeClr>
                </a:solidFill>
              </a:rPr>
              <a:t> </a:t>
            </a:r>
          </a:p>
          <a:p>
            <a:pPr algn="just"/>
            <a:r>
              <a:rPr lang="es-CO" b="1" dirty="0" smtClean="0"/>
              <a:t>Tienen </a:t>
            </a:r>
            <a:r>
              <a:rPr lang="es-CO" b="1" dirty="0"/>
              <a:t>una gestión diferenciada de los residuos </a:t>
            </a:r>
            <a:r>
              <a:rPr lang="es-CO" b="1" dirty="0" smtClean="0"/>
              <a:t>ordinarios, a </a:t>
            </a:r>
            <a:r>
              <a:rPr lang="es-CO" b="1" dirty="0"/>
              <a:t>través de gestores autorizados por las Autoridades Ambientales</a:t>
            </a:r>
            <a:r>
              <a:rPr lang="es-CO" b="1" dirty="0" smtClean="0"/>
              <a:t>.</a:t>
            </a:r>
          </a:p>
          <a:p>
            <a:pPr algn="ctr"/>
            <a:r>
              <a:rPr lang="es-ES" b="1" dirty="0" smtClean="0"/>
              <a:t>Su gestión debe tener una trazabilidad desde su generación, hasta su disposición final </a:t>
            </a:r>
            <a:endParaRPr lang="es-CO" dirty="0"/>
          </a:p>
        </p:txBody>
      </p:sp>
    </p:spTree>
    <p:extLst>
      <p:ext uri="{BB962C8B-B14F-4D97-AF65-F5344CB8AC3E}">
        <p14:creationId xmlns:p14="http://schemas.microsoft.com/office/powerpoint/2010/main" val="17890627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211334" y="2008048"/>
            <a:ext cx="10675021" cy="3999323"/>
          </a:xfrm>
          <a:prstGeom prst="rect">
            <a:avLst/>
          </a:prstGeom>
          <a:solidFill>
            <a:schemeClr val="accent4"/>
          </a:solidFill>
        </p:spPr>
      </p:pic>
      <p:sp>
        <p:nvSpPr>
          <p:cNvPr id="5" name="Título 1">
            <a:extLst>
              <a:ext uri="{FF2B5EF4-FFF2-40B4-BE49-F238E27FC236}">
                <a16:creationId xmlns:a16="http://schemas.microsoft.com/office/drawing/2014/main" id="{202C3A61-F3D5-9DC5-2564-8FE99BEB27EB}"/>
              </a:ext>
            </a:extLst>
          </p:cNvPr>
          <p:cNvSpPr>
            <a:spLocks noGrp="1"/>
          </p:cNvSpPr>
          <p:nvPr>
            <p:ph type="title"/>
          </p:nvPr>
        </p:nvSpPr>
        <p:spPr>
          <a:xfrm>
            <a:off x="2418472"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MARCO NORMATIVO GENERAL DE GESTIÓN DE RESIDUOS </a:t>
            </a:r>
            <a:endParaRPr lang="es-CO" sz="3700" b="1" dirty="0">
              <a:latin typeface="Bahnschrift Condensed" panose="020B0502040204020203" pitchFamily="34" charset="0"/>
              <a:cs typeface="Arial" panose="020B0604020202020204" pitchFamily="34" charset="0"/>
            </a:endParaRPr>
          </a:p>
        </p:txBody>
      </p:sp>
    </p:spTree>
    <p:extLst>
      <p:ext uri="{BB962C8B-B14F-4D97-AF65-F5344CB8AC3E}">
        <p14:creationId xmlns:p14="http://schemas.microsoft.com/office/powerpoint/2010/main" val="1951543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245327" y="2027950"/>
            <a:ext cx="6932894" cy="5232202"/>
          </a:xfrm>
          <a:prstGeom prst="rect">
            <a:avLst/>
          </a:prstGeom>
        </p:spPr>
        <p:txBody>
          <a:bodyPr wrap="square">
            <a:spAutoFit/>
          </a:bodyPr>
          <a:lstStyle/>
          <a:p>
            <a:pPr algn="just"/>
            <a:r>
              <a:rPr lang="es-CO" dirty="0"/>
              <a:t>Los residuos peligrosos </a:t>
            </a:r>
            <a:r>
              <a:rPr lang="es-CO" b="1" dirty="0"/>
              <a:t>”RESPEL” </a:t>
            </a:r>
            <a:r>
              <a:rPr lang="es-CO" dirty="0"/>
              <a:t>son aquellos que, por su peligrosidad, bien sea porque son corrosivos, tóxicos, inflamables, reactivos, infecciosos o explosivos, pueden causar daños a la salud o al ambiente. Entre ellos se encuentran los residuos de hidrocarburos, los residuos de atención en salud, las sustancias químicas peligrosas, los explosivos y una amplia gama de residuos industriales</a:t>
            </a:r>
            <a:r>
              <a:rPr lang="es-CO" dirty="0" smtClean="0"/>
              <a:t>.</a:t>
            </a:r>
          </a:p>
          <a:p>
            <a:pPr algn="just"/>
            <a:endParaRPr lang="es-CO" dirty="0"/>
          </a:p>
          <a:p>
            <a:r>
              <a:rPr lang="es-CO" dirty="0"/>
              <a:t>T</a:t>
            </a:r>
            <a:r>
              <a:rPr lang="es-CO" dirty="0" smtClean="0"/>
              <a:t>ienen </a:t>
            </a:r>
            <a:r>
              <a:rPr lang="es-CO" dirty="0"/>
              <a:t>su soporte jurídico en el decreto 4741 de 2005, el cual ha sido compilado en el Decreto Único Reglamentario para el Sector Ambiente 1076 de 2015 Titulo 6. Capítulo 1. Sección 1. </a:t>
            </a:r>
            <a:endParaRPr lang="es-CO" dirty="0" smtClean="0"/>
          </a:p>
          <a:p>
            <a:endParaRPr lang="es-CO" dirty="0" smtClean="0"/>
          </a:p>
          <a:p>
            <a:pPr algn="just"/>
            <a:r>
              <a:rPr lang="es-CO" dirty="0" smtClean="0"/>
              <a:t>Son </a:t>
            </a:r>
            <a:r>
              <a:rPr lang="es-CO" dirty="0"/>
              <a:t>responsabilidad de los generadores desde su generación hasta su disposición final y por esta razón ellos deben garantizar la trazabilidad de su disposición adecuada y pagar lo que corresponda por ella. </a:t>
            </a:r>
          </a:p>
          <a:p>
            <a:endParaRPr lang="es-CO" dirty="0"/>
          </a:p>
          <a:p>
            <a:endParaRPr lang="es-419" dirty="0"/>
          </a:p>
          <a:p>
            <a:endParaRPr lang="es-419" dirty="0"/>
          </a:p>
          <a:p>
            <a:endParaRPr lang="es-ES" sz="2800" b="1" dirty="0">
              <a:latin typeface="Bahnschrift Condensed" panose="020B0502040204020203" pitchFamily="34" charset="0"/>
              <a:cs typeface="Arial" panose="020B0604020202020204" pitchFamily="34" charset="0"/>
            </a:endParaRPr>
          </a:p>
        </p:txBody>
      </p:sp>
      <p:sp>
        <p:nvSpPr>
          <p:cNvPr id="5"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360230"/>
            <a:ext cx="9616774" cy="1325563"/>
          </a:xfrm>
          <a:noFill/>
        </p:spPr>
        <p:txBody>
          <a:bodyPr vert="horz" lIns="91440" tIns="45720" rIns="91440" bIns="45720" rtlCol="0" anchor="ctr">
            <a:noAutofit/>
          </a:bodyPr>
          <a:lstStyle/>
          <a:p>
            <a:r>
              <a:rPr lang="es-419" sz="11500" b="1" dirty="0" smtClean="0">
                <a:solidFill>
                  <a:srgbClr val="FF0000"/>
                </a:solidFill>
                <a:latin typeface="Bahnschrift Condensed" panose="020B0502040204020203" pitchFamily="34" charset="0"/>
                <a:cs typeface="Arial" panose="020B0604020202020204" pitchFamily="34" charset="0"/>
              </a:rPr>
              <a:t>B.</a:t>
            </a:r>
            <a:r>
              <a:rPr lang="es-419" sz="4800" b="1" dirty="0" smtClean="0">
                <a:solidFill>
                  <a:srgbClr val="FF0000"/>
                </a:solidFill>
                <a:latin typeface="Bahnschrift Condensed" panose="020B0502040204020203" pitchFamily="34" charset="0"/>
                <a:cs typeface="Arial" panose="020B0604020202020204" pitchFamily="34" charset="0"/>
              </a:rPr>
              <a:t> </a:t>
            </a:r>
            <a:r>
              <a:rPr lang="es-419" sz="3700" b="1" dirty="0" smtClean="0">
                <a:latin typeface="Bahnschrift Condensed" panose="020B0502040204020203" pitchFamily="34" charset="0"/>
                <a:cs typeface="Arial" panose="020B0604020202020204" pitchFamily="34" charset="0"/>
              </a:rPr>
              <a:t>SOBRE LOS RESIDUOS PELIGROSOS - RESPEL</a:t>
            </a:r>
            <a:endParaRPr lang="es-CO" sz="3700" b="1" dirty="0">
              <a:latin typeface="Bahnschrift Condensed" panose="020B0502040204020203" pitchFamily="34" charset="0"/>
              <a:cs typeface="Arial" panose="020B0604020202020204" pitchFamily="34" charset="0"/>
            </a:endParaRPr>
          </a:p>
        </p:txBody>
      </p:sp>
      <p:pic>
        <p:nvPicPr>
          <p:cNvPr id="6" name="Imagen 5"/>
          <p:cNvPicPr>
            <a:picLocks noChangeAspect="1"/>
          </p:cNvPicPr>
          <p:nvPr/>
        </p:nvPicPr>
        <p:blipFill rotWithShape="1">
          <a:blip r:embed="rId2"/>
          <a:srcRect l="2146" r="1288"/>
          <a:stretch/>
        </p:blipFill>
        <p:spPr>
          <a:xfrm>
            <a:off x="8556534" y="1801527"/>
            <a:ext cx="3234881" cy="4348589"/>
          </a:xfrm>
          <a:prstGeom prst="rect">
            <a:avLst/>
          </a:prstGeom>
        </p:spPr>
      </p:pic>
    </p:spTree>
    <p:extLst>
      <p:ext uri="{BB962C8B-B14F-4D97-AF65-F5344CB8AC3E}">
        <p14:creationId xmlns:p14="http://schemas.microsoft.com/office/powerpoint/2010/main" val="16661630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CÓMO SE GESTIONAN LOS </a:t>
            </a:r>
            <a:r>
              <a:rPr lang="es-419" sz="3700" b="1" dirty="0" smtClean="0">
                <a:latin typeface="Bahnschrift Condensed" panose="020B0502040204020203" pitchFamily="34" charset="0"/>
                <a:cs typeface="Arial" panose="020B0604020202020204" pitchFamily="34" charset="0"/>
              </a:rPr>
              <a:t>RESPEL</a:t>
            </a:r>
            <a:endParaRPr lang="es-CO" sz="3700" b="1" dirty="0">
              <a:latin typeface="Bahnschrift Condensed" panose="020B0502040204020203" pitchFamily="34" charset="0"/>
              <a:cs typeface="Arial" panose="020B0604020202020204" pitchFamily="34" charset="0"/>
            </a:endParaRPr>
          </a:p>
        </p:txBody>
      </p:sp>
      <p:pic>
        <p:nvPicPr>
          <p:cNvPr id="5" name="Imagen 4"/>
          <p:cNvPicPr>
            <a:picLocks noChangeAspect="1"/>
          </p:cNvPicPr>
          <p:nvPr/>
        </p:nvPicPr>
        <p:blipFill rotWithShape="1">
          <a:blip r:embed="rId2"/>
          <a:srcRect l="26915" t="22802" r="8242"/>
          <a:stretch/>
        </p:blipFill>
        <p:spPr>
          <a:xfrm>
            <a:off x="8259966" y="2368730"/>
            <a:ext cx="3627033" cy="2830287"/>
          </a:xfrm>
          <a:prstGeom prst="rect">
            <a:avLst/>
          </a:prstGeom>
        </p:spPr>
      </p:pic>
      <p:sp>
        <p:nvSpPr>
          <p:cNvPr id="6" name="Rectángulo 5"/>
          <p:cNvSpPr/>
          <p:nvPr/>
        </p:nvSpPr>
        <p:spPr>
          <a:xfrm>
            <a:off x="1158241" y="2008048"/>
            <a:ext cx="6932894" cy="4678204"/>
          </a:xfrm>
          <a:prstGeom prst="rect">
            <a:avLst/>
          </a:prstGeom>
        </p:spPr>
        <p:txBody>
          <a:bodyPr wrap="square">
            <a:spAutoFit/>
          </a:bodyPr>
          <a:lstStyle/>
          <a:p>
            <a:pPr algn="just"/>
            <a:r>
              <a:rPr lang="es-CO" dirty="0"/>
              <a:t>Los residuos peligrosos </a:t>
            </a:r>
            <a:r>
              <a:rPr lang="es-CO" b="1" dirty="0"/>
              <a:t>”RESPEL</a:t>
            </a:r>
            <a:r>
              <a:rPr lang="es-CO" b="1" dirty="0" smtClean="0"/>
              <a:t>”</a:t>
            </a:r>
            <a:r>
              <a:rPr lang="es-CO" dirty="0"/>
              <a:t> </a:t>
            </a:r>
            <a:r>
              <a:rPr lang="es-CO" dirty="0" smtClean="0"/>
              <a:t>se </a:t>
            </a:r>
            <a:r>
              <a:rPr lang="es-CO" dirty="0"/>
              <a:t>entregan a gestores autorizados que se encargan de realizar el tratamiento y la disposición final. </a:t>
            </a:r>
            <a:endParaRPr lang="es-CO" dirty="0" smtClean="0"/>
          </a:p>
          <a:p>
            <a:pPr algn="just"/>
            <a:r>
              <a:rPr lang="es-CO" dirty="0" smtClean="0"/>
              <a:t>La </a:t>
            </a:r>
            <a:r>
              <a:rPr lang="es-CO" dirty="0"/>
              <a:t>información de los gestores autorizados por </a:t>
            </a:r>
            <a:r>
              <a:rPr lang="es-CO" dirty="0" smtClean="0"/>
              <a:t>CORTOLIMA </a:t>
            </a:r>
            <a:r>
              <a:rPr lang="es-CO" dirty="0"/>
              <a:t>a nivel regional y/o por otras autoridades ambientales en a nivel nacional se encuentra en la página web de </a:t>
            </a:r>
            <a:r>
              <a:rPr lang="es-CO" dirty="0"/>
              <a:t>Cortolima</a:t>
            </a:r>
            <a:r>
              <a:rPr lang="es-CO" dirty="0" smtClean="0"/>
              <a:t>.</a:t>
            </a:r>
          </a:p>
          <a:p>
            <a:pPr algn="just"/>
            <a:r>
              <a:rPr lang="es-CO" dirty="0" smtClean="0"/>
              <a:t> </a:t>
            </a:r>
            <a:r>
              <a:rPr lang="es-CO" dirty="0">
                <a:hlinkClick r:id="rId3"/>
              </a:rPr>
              <a:t>https://</a:t>
            </a:r>
            <a:r>
              <a:rPr lang="es-CO" dirty="0" smtClean="0">
                <a:hlinkClick r:id="rId3"/>
              </a:rPr>
              <a:t>cortolima.gov.co/gestores-acreditados</a:t>
            </a:r>
            <a:r>
              <a:rPr lang="es-CO" dirty="0" smtClean="0"/>
              <a:t> </a:t>
            </a:r>
          </a:p>
          <a:p>
            <a:pPr algn="just"/>
            <a:endParaRPr lang="es-ES" dirty="0" smtClean="0"/>
          </a:p>
          <a:p>
            <a:pPr algn="just"/>
            <a:r>
              <a:rPr lang="es-ES" b="1" dirty="0" smtClean="0"/>
              <a:t>OBLIGACIÓN DE RESGISTRO EN LA PLATAFORMA RESPEL DEL IDEAM </a:t>
            </a:r>
            <a:endParaRPr lang="es-CO" b="1" dirty="0"/>
          </a:p>
          <a:p>
            <a:r>
              <a:rPr lang="es-CO" dirty="0"/>
              <a:t>Si los establecimientos, generan en promedio más de 10 Kg/mes de residuos peligrosos, deben registrarse en la Plataforma RESPEL del IDEAM y cada año entre enero y marzo reportar el total de residuos generados. Puedes solicitar el registro en la plataforma de trámites ambientales de </a:t>
            </a:r>
            <a:r>
              <a:rPr lang="es-CO" dirty="0" smtClean="0"/>
              <a:t>CORTOLIMA</a:t>
            </a:r>
          </a:p>
          <a:p>
            <a:r>
              <a:rPr lang="es-CO" dirty="0" smtClean="0"/>
              <a:t> </a:t>
            </a:r>
            <a:r>
              <a:rPr lang="es-CO" u="sng" dirty="0">
                <a:hlinkClick r:id="rId4"/>
              </a:rPr>
              <a:t>https://tramites.cortolima.gov.co/</a:t>
            </a:r>
            <a:r>
              <a:rPr lang="es-CO" dirty="0"/>
              <a:t> </a:t>
            </a:r>
            <a:endParaRPr lang="es-419" dirty="0"/>
          </a:p>
          <a:p>
            <a:endParaRPr lang="es-419" dirty="0"/>
          </a:p>
          <a:p>
            <a:endParaRPr lang="es-ES" sz="2800" b="1" dirty="0">
              <a:latin typeface="Bahnschrift Condensed" panose="020B0502040204020203" pitchFamily="34" charset="0"/>
              <a:cs typeface="Arial" panose="020B0604020202020204" pitchFamily="34" charset="0"/>
            </a:endParaRPr>
          </a:p>
        </p:txBody>
      </p:sp>
    </p:spTree>
    <p:extLst>
      <p:ext uri="{BB962C8B-B14F-4D97-AF65-F5344CB8AC3E}">
        <p14:creationId xmlns:p14="http://schemas.microsoft.com/office/powerpoint/2010/main" val="8460418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682485"/>
            <a:ext cx="9616774" cy="1325563"/>
          </a:xfrm>
          <a:noFill/>
        </p:spPr>
        <p:txBody>
          <a:bodyPr vert="horz" lIns="91440" tIns="45720" rIns="91440" bIns="45720" rtlCol="0" anchor="ctr">
            <a:noAutofit/>
          </a:bodyPr>
          <a:lstStyle/>
          <a:p>
            <a:r>
              <a:rPr lang="es-419" sz="3700" b="1" dirty="0" smtClean="0">
                <a:latin typeface="Bahnschrift Condensed" panose="020B0502040204020203" pitchFamily="34" charset="0"/>
                <a:cs typeface="Arial" panose="020B0604020202020204" pitchFamily="34" charset="0"/>
              </a:rPr>
              <a:t>PLAN DE GESTIÓN INTEGRAL DE </a:t>
            </a:r>
            <a:r>
              <a:rPr lang="es-419" sz="3700" b="1" dirty="0" smtClean="0">
                <a:latin typeface="Bahnschrift Condensed" panose="020B0502040204020203" pitchFamily="34" charset="0"/>
                <a:cs typeface="Arial" panose="020B0604020202020204" pitchFamily="34" charset="0"/>
              </a:rPr>
              <a:t>RESPEL</a:t>
            </a:r>
            <a:endParaRPr lang="es-CO" sz="3700" b="1" dirty="0">
              <a:latin typeface="Bahnschrift Condensed" panose="020B0502040204020203" pitchFamily="34" charset="0"/>
              <a:cs typeface="Arial" panose="020B0604020202020204" pitchFamily="34" charset="0"/>
            </a:endParaRPr>
          </a:p>
        </p:txBody>
      </p:sp>
      <p:sp>
        <p:nvSpPr>
          <p:cNvPr id="5" name="Rectángulo 4"/>
          <p:cNvSpPr/>
          <p:nvPr/>
        </p:nvSpPr>
        <p:spPr>
          <a:xfrm>
            <a:off x="1158241" y="2008048"/>
            <a:ext cx="6932894" cy="4678204"/>
          </a:xfrm>
          <a:prstGeom prst="rect">
            <a:avLst/>
          </a:prstGeom>
        </p:spPr>
        <p:txBody>
          <a:bodyPr wrap="square">
            <a:spAutoFit/>
          </a:bodyPr>
          <a:lstStyle/>
          <a:p>
            <a:pPr algn="just"/>
            <a:r>
              <a:rPr lang="es-CO" dirty="0" smtClean="0"/>
              <a:t>Una de las obligaciones de los generadores de RESPEL, es documentar la </a:t>
            </a:r>
            <a:r>
              <a:rPr lang="es-CO" dirty="0"/>
              <a:t>gestión de los residuos peligrosos </a:t>
            </a:r>
            <a:r>
              <a:rPr lang="es-CO" dirty="0" smtClean="0"/>
              <a:t>mediante </a:t>
            </a:r>
            <a:r>
              <a:rPr lang="es-CO" dirty="0"/>
              <a:t>la formulación del </a:t>
            </a:r>
            <a:r>
              <a:rPr lang="es-CO" b="1" cap="all" dirty="0"/>
              <a:t>plan de gestión integral de Residuos Peligrosos</a:t>
            </a:r>
            <a:r>
              <a:rPr lang="es-CO" dirty="0"/>
              <a:t>, el cual debe contener el diagnóstico de la generación y todas las actividades de gestión </a:t>
            </a:r>
            <a:r>
              <a:rPr lang="es-CO" dirty="0" smtClean="0"/>
              <a:t>interna (a nivel operativo) </a:t>
            </a:r>
            <a:r>
              <a:rPr lang="es-CO" dirty="0"/>
              <a:t>y </a:t>
            </a:r>
            <a:r>
              <a:rPr lang="es-CO" dirty="0" smtClean="0"/>
              <a:t>externa (a </a:t>
            </a:r>
            <a:r>
              <a:rPr lang="es-CO" dirty="0"/>
              <a:t>través de los gestores </a:t>
            </a:r>
            <a:r>
              <a:rPr lang="es-CO" dirty="0" smtClean="0"/>
              <a:t>autorizados).</a:t>
            </a:r>
          </a:p>
          <a:p>
            <a:pPr algn="just"/>
            <a:endParaRPr lang="es-CO" dirty="0"/>
          </a:p>
          <a:p>
            <a:pPr algn="just"/>
            <a:r>
              <a:rPr lang="es-CO" dirty="0"/>
              <a:t>La ejecución del plan implica </a:t>
            </a:r>
            <a:r>
              <a:rPr lang="es-CO" dirty="0" smtClean="0"/>
              <a:t>realizar el </a:t>
            </a:r>
            <a:r>
              <a:rPr lang="es-CO" dirty="0"/>
              <a:t>registro de </a:t>
            </a:r>
            <a:r>
              <a:rPr lang="es-CO" dirty="0" smtClean="0"/>
              <a:t>generación de los residuos mes a mes (</a:t>
            </a:r>
            <a:r>
              <a:rPr lang="es-CO" dirty="0"/>
              <a:t>Formato RH1), el cual debe guardarse durante 5 años, junto con las evidencias de transporte y los certificados de tratamiento y disposición final que deben ser aportados por el gestor</a:t>
            </a:r>
            <a:r>
              <a:rPr lang="es-CO" dirty="0" smtClean="0"/>
              <a:t>.</a:t>
            </a:r>
          </a:p>
          <a:p>
            <a:pPr algn="just"/>
            <a:endParaRPr lang="es-CO" dirty="0"/>
          </a:p>
          <a:p>
            <a:pPr algn="just"/>
            <a:r>
              <a:rPr lang="es-CO" dirty="0" smtClean="0"/>
              <a:t>El Plan </a:t>
            </a:r>
            <a:r>
              <a:rPr lang="es-CO" dirty="0"/>
              <a:t>no se presenta a la Autoridad Ambiental para su aprobación, pero debe estar disponible para las visitas de seguimiento ambiental o de control y vigilancia que se realicen al generador. </a:t>
            </a:r>
          </a:p>
          <a:p>
            <a:endParaRPr lang="es-419" dirty="0"/>
          </a:p>
          <a:p>
            <a:endParaRPr lang="es-ES" sz="2800" b="1" dirty="0">
              <a:latin typeface="Bahnschrift Condensed" panose="020B0502040204020203" pitchFamily="34" charset="0"/>
              <a:cs typeface="Arial" panose="020B0604020202020204" pitchFamily="34" charset="0"/>
            </a:endParaRPr>
          </a:p>
        </p:txBody>
      </p:sp>
      <p:pic>
        <p:nvPicPr>
          <p:cNvPr id="6" name="Imagen 5"/>
          <p:cNvPicPr>
            <a:picLocks noChangeAspect="1"/>
          </p:cNvPicPr>
          <p:nvPr/>
        </p:nvPicPr>
        <p:blipFill>
          <a:blip r:embed="rId2"/>
          <a:stretch>
            <a:fillRect/>
          </a:stretch>
        </p:blipFill>
        <p:spPr>
          <a:xfrm>
            <a:off x="8392118" y="2107474"/>
            <a:ext cx="3310686" cy="3725432"/>
          </a:xfrm>
          <a:prstGeom prst="rect">
            <a:avLst/>
          </a:prstGeom>
        </p:spPr>
      </p:pic>
    </p:spTree>
    <p:extLst>
      <p:ext uri="{BB962C8B-B14F-4D97-AF65-F5344CB8AC3E}">
        <p14:creationId xmlns:p14="http://schemas.microsoft.com/office/powerpoint/2010/main" val="203472035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202C3A61-F3D5-9DC5-2564-8FE99BEB27EB}"/>
              </a:ext>
            </a:extLst>
          </p:cNvPr>
          <p:cNvSpPr>
            <a:spLocks noGrp="1"/>
          </p:cNvSpPr>
          <p:nvPr>
            <p:ph type="title"/>
          </p:nvPr>
        </p:nvSpPr>
        <p:spPr>
          <a:xfrm>
            <a:off x="2575226" y="438645"/>
            <a:ext cx="9616774" cy="1325563"/>
          </a:xfrm>
          <a:noFill/>
        </p:spPr>
        <p:txBody>
          <a:bodyPr vert="horz" lIns="91440" tIns="45720" rIns="91440" bIns="45720" rtlCol="0" anchor="ctr">
            <a:noAutofit/>
          </a:bodyPr>
          <a:lstStyle/>
          <a:p>
            <a:r>
              <a:rPr lang="es-419" sz="9600" b="1" dirty="0" smtClean="0">
                <a:solidFill>
                  <a:srgbClr val="FF0000"/>
                </a:solidFill>
                <a:latin typeface="Bahnschrift Condensed" panose="020B0502040204020203" pitchFamily="34" charset="0"/>
                <a:cs typeface="Arial" panose="020B0604020202020204" pitchFamily="34" charset="0"/>
              </a:rPr>
              <a:t>C. </a:t>
            </a:r>
            <a:r>
              <a:rPr lang="es-419" sz="3700" b="1" dirty="0" smtClean="0">
                <a:latin typeface="Bahnschrift Condensed" panose="020B0502040204020203" pitchFamily="34" charset="0"/>
                <a:cs typeface="Arial" panose="020B0604020202020204" pitchFamily="34" charset="0"/>
              </a:rPr>
              <a:t>RESIDUOS DE POSCONSUMO </a:t>
            </a:r>
            <a:endParaRPr lang="es-CO" sz="3700" b="1" dirty="0">
              <a:latin typeface="Bahnschrift Condensed" panose="020B0502040204020203" pitchFamily="34" charset="0"/>
              <a:cs typeface="Arial" panose="020B0604020202020204" pitchFamily="34" charset="0"/>
            </a:endParaRPr>
          </a:p>
        </p:txBody>
      </p:sp>
      <p:pic>
        <p:nvPicPr>
          <p:cNvPr id="5" name="Imagen 4"/>
          <p:cNvPicPr>
            <a:picLocks noChangeAspect="1"/>
          </p:cNvPicPr>
          <p:nvPr/>
        </p:nvPicPr>
        <p:blipFill>
          <a:blip r:embed="rId2"/>
          <a:stretch>
            <a:fillRect/>
          </a:stretch>
        </p:blipFill>
        <p:spPr>
          <a:xfrm>
            <a:off x="2351314" y="1799065"/>
            <a:ext cx="4100593" cy="2778471"/>
          </a:xfrm>
          <a:prstGeom prst="rect">
            <a:avLst/>
          </a:prstGeom>
        </p:spPr>
      </p:pic>
      <p:sp>
        <p:nvSpPr>
          <p:cNvPr id="6" name="Rectángulo 5"/>
          <p:cNvSpPr/>
          <p:nvPr/>
        </p:nvSpPr>
        <p:spPr>
          <a:xfrm>
            <a:off x="6691281" y="1652318"/>
            <a:ext cx="4786616" cy="3139321"/>
          </a:xfrm>
          <a:prstGeom prst="rect">
            <a:avLst/>
          </a:prstGeom>
        </p:spPr>
        <p:txBody>
          <a:bodyPr wrap="square">
            <a:spAutoFit/>
          </a:bodyPr>
          <a:lstStyle/>
          <a:p>
            <a:pPr algn="just"/>
            <a:r>
              <a:rPr lang="es-CO" dirty="0"/>
              <a:t>Los residuos de posconsumo son residuos de consumo masivo generados en hogares, </a:t>
            </a:r>
            <a:r>
              <a:rPr lang="es-CO" dirty="0" smtClean="0"/>
              <a:t>instituciones o comercio</a:t>
            </a:r>
            <a:r>
              <a:rPr lang="es-CO" dirty="0"/>
              <a:t>, que se separan en la fuente de los residuos ordinarios y de los residuos peligrosos para su adecuada disposición o aprovechamiento en actividades de remanufactura, rediseño, reciclaje etc. </a:t>
            </a:r>
            <a:r>
              <a:rPr lang="es-CO" dirty="0" smtClean="0"/>
              <a:t>Son: </a:t>
            </a:r>
          </a:p>
          <a:p>
            <a:pPr algn="just"/>
            <a:r>
              <a:rPr lang="es-ES" b="1" dirty="0" smtClean="0">
                <a:latin typeface="Bahnschrift Condensed" panose="020B0502040204020203" pitchFamily="34" charset="0"/>
                <a:cs typeface="Arial" panose="020B0604020202020204" pitchFamily="34" charset="0"/>
              </a:rPr>
              <a:t>Llantas</a:t>
            </a:r>
            <a:r>
              <a:rPr lang="es-ES" b="1" dirty="0" smtClean="0">
                <a:latin typeface="Bahnschrift Condensed" panose="020B0502040204020203" pitchFamily="34" charset="0"/>
                <a:cs typeface="Arial" panose="020B0604020202020204" pitchFamily="34" charset="0"/>
              </a:rPr>
              <a:t>, Aceites de cocina usados- ACU-, Residuos de Aparatos Eléctricos y Electrónicos – RAEE, Baterías, Pilas, Luminarias, Envases y empaques de plaguicidas e insecticidas, Envases y empaques de medicamentos usados</a:t>
            </a:r>
            <a:endParaRPr lang="es-ES" b="1" dirty="0">
              <a:latin typeface="Bahnschrift Condensed" panose="020B0502040204020203" pitchFamily="34" charset="0"/>
              <a:cs typeface="Arial" panose="020B0604020202020204" pitchFamily="34" charset="0"/>
            </a:endParaRPr>
          </a:p>
        </p:txBody>
      </p:sp>
      <p:sp>
        <p:nvSpPr>
          <p:cNvPr id="7" name="Rectángulo 6"/>
          <p:cNvSpPr/>
          <p:nvPr/>
        </p:nvSpPr>
        <p:spPr>
          <a:xfrm>
            <a:off x="1704369" y="4893117"/>
            <a:ext cx="9973825" cy="1200329"/>
          </a:xfrm>
          <a:prstGeom prst="rect">
            <a:avLst/>
          </a:prstGeom>
        </p:spPr>
        <p:txBody>
          <a:bodyPr wrap="square">
            <a:spAutoFit/>
          </a:bodyPr>
          <a:lstStyle/>
          <a:p>
            <a:pPr algn="just"/>
            <a:r>
              <a:rPr lang="es-CO" dirty="0"/>
              <a:t>Estos residuos </a:t>
            </a:r>
            <a:r>
              <a:rPr lang="es-CO" dirty="0" smtClean="0"/>
              <a:t>tienen una gestión diferenciada de los residuos ordinarios, porque </a:t>
            </a:r>
            <a:r>
              <a:rPr lang="es-CO" dirty="0"/>
              <a:t>pueden contener sustancias o componentes </a:t>
            </a:r>
            <a:r>
              <a:rPr lang="es-CO" dirty="0" smtClean="0"/>
              <a:t>peligrosos </a:t>
            </a:r>
            <a:r>
              <a:rPr lang="es-CO" dirty="0"/>
              <a:t>en su interior o pueden causar problemas para la salud humana o el ambiente por su inadecuada disposición. </a:t>
            </a:r>
            <a:r>
              <a:rPr lang="es-CO" dirty="0" smtClean="0"/>
              <a:t>Por esta razón se incorporan dentro de las políticas de gestión de RESPEL propiamente dicho. </a:t>
            </a:r>
            <a:endParaRPr lang="es-CO" dirty="0"/>
          </a:p>
        </p:txBody>
      </p:sp>
    </p:spTree>
    <p:extLst>
      <p:ext uri="{BB962C8B-B14F-4D97-AF65-F5344CB8AC3E}">
        <p14:creationId xmlns:p14="http://schemas.microsoft.com/office/powerpoint/2010/main" val="331128134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1792</TotalTime>
  <Words>1387</Words>
  <Application>Microsoft Office PowerPoint</Application>
  <PresentationFormat>Panorámica</PresentationFormat>
  <Paragraphs>144</Paragraphs>
  <Slides>21</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21</vt:i4>
      </vt:variant>
    </vt:vector>
  </HeadingPairs>
  <TitlesOfParts>
    <vt:vector size="28" baseType="lpstr">
      <vt:lpstr>Arial</vt:lpstr>
      <vt:lpstr>Bahnschrift Condensed</vt:lpstr>
      <vt:lpstr>Calibri</vt:lpstr>
      <vt:lpstr>Calibri Light</vt:lpstr>
      <vt:lpstr>Century Gothic</vt:lpstr>
      <vt:lpstr>Times New Roman</vt:lpstr>
      <vt:lpstr>Tema de Office</vt:lpstr>
      <vt:lpstr>Presentación de PowerPoint</vt:lpstr>
      <vt:lpstr>PRESENTACIÓN </vt:lpstr>
      <vt:lpstr>CLASIFICACIÓN DE LOS RESIDUOS </vt:lpstr>
      <vt:lpstr>A. CLASIFICACIÓN DE LOS RESIDUOS </vt:lpstr>
      <vt:lpstr>MARCO NORMATIVO GENERAL DE GESTIÓN DE RESIDUOS </vt:lpstr>
      <vt:lpstr>B. SOBRE LOS RESIDUOS PELIGROSOS - RESPEL</vt:lpstr>
      <vt:lpstr>CÓMO SE GESTIONAN LOS RESPEL</vt:lpstr>
      <vt:lpstr>PLAN DE GESTIÓN INTEGRAL DE RESPEL</vt:lpstr>
      <vt:lpstr>C. RESIDUOS DE POSCONSUMO </vt:lpstr>
      <vt:lpstr>SOPORTE JURÍDICO PARA LA GESTIÓN DE POSCONSUMO </vt:lpstr>
      <vt:lpstr>REP - PLAN DE DEVOLUCIÓN DE POSCONSUMO</vt:lpstr>
      <vt:lpstr>PROGRAMAS POSCONSUMO - LUMINARIAS</vt:lpstr>
      <vt:lpstr>PROGRAMAS POSCONSUMO - RAEE</vt:lpstr>
      <vt:lpstr>PROGRAMAS POSCONSUMO – LLANTAS USADAS </vt:lpstr>
      <vt:lpstr>PROGRAMAS POSCONSUMO – ENVASES  Y EMPAQUES DE PLAGUICIDAS E INSECTICIDAS DOMÉSTICOS</vt:lpstr>
      <vt:lpstr>PROGRAMAS POSCONSUMO – BATERIAS DE PLOMO ÁCIDO</vt:lpstr>
      <vt:lpstr>PROGRAMAS POSCONSUMO – BATERIAS DE PLOMO ÁCIDO</vt:lpstr>
      <vt:lpstr>PROGRAMAS POSCONSUMO – MEDICAMENTOS Y FÁRMACOS</vt:lpstr>
      <vt:lpstr>PROGRAMAS POSCONSUMO – ACEITES DE COCINA USADOS</vt:lpstr>
      <vt:lpstr>CAMPAÑA LIMPIA TU CASA CUIDA EL PLANETA </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Microsoft Office</dc:creator>
  <cp:lastModifiedBy>matilde antia</cp:lastModifiedBy>
  <cp:revision>151</cp:revision>
  <dcterms:created xsi:type="dcterms:W3CDTF">2022-05-03T14:25:21Z</dcterms:created>
  <dcterms:modified xsi:type="dcterms:W3CDTF">2025-01-23T17:05:49Z</dcterms:modified>
</cp:coreProperties>
</file>